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98367-2745-4870-B693-CD5309FA11F4}" type="datetimeFigureOut">
              <a:rPr lang="fr-FR" smtClean="0"/>
              <a:t>18/07/2022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2551-E44E-48B6-AFCB-34F8D2B151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4088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98367-2745-4870-B693-CD5309FA11F4}" type="datetimeFigureOut">
              <a:rPr lang="fr-FR" smtClean="0"/>
              <a:t>18/07/2022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2551-E44E-48B6-AFCB-34F8D2B151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477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98367-2745-4870-B693-CD5309FA11F4}" type="datetimeFigureOut">
              <a:rPr lang="fr-FR" smtClean="0"/>
              <a:t>18/07/2022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2551-E44E-48B6-AFCB-34F8D2B151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660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98367-2745-4870-B693-CD5309FA11F4}" type="datetimeFigureOut">
              <a:rPr lang="fr-FR" smtClean="0"/>
              <a:t>18/07/2022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2551-E44E-48B6-AFCB-34F8D2B151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6118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98367-2745-4870-B693-CD5309FA11F4}" type="datetimeFigureOut">
              <a:rPr lang="fr-FR" smtClean="0"/>
              <a:t>18/07/2022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2551-E44E-48B6-AFCB-34F8D2B151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3968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98367-2745-4870-B693-CD5309FA11F4}" type="datetimeFigureOut">
              <a:rPr lang="fr-FR" smtClean="0"/>
              <a:t>18/07/2022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2551-E44E-48B6-AFCB-34F8D2B151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0020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98367-2745-4870-B693-CD5309FA11F4}" type="datetimeFigureOut">
              <a:rPr lang="fr-FR" smtClean="0"/>
              <a:t>18/07/2022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2551-E44E-48B6-AFCB-34F8D2B151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3889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98367-2745-4870-B693-CD5309FA11F4}" type="datetimeFigureOut">
              <a:rPr lang="fr-FR" smtClean="0"/>
              <a:t>18/07/2022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2551-E44E-48B6-AFCB-34F8D2B151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398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98367-2745-4870-B693-CD5309FA11F4}" type="datetimeFigureOut">
              <a:rPr lang="fr-FR" smtClean="0"/>
              <a:t>18/07/2022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2551-E44E-48B6-AFCB-34F8D2B151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9383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98367-2745-4870-B693-CD5309FA11F4}" type="datetimeFigureOut">
              <a:rPr lang="fr-FR" smtClean="0"/>
              <a:t>18/07/2022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2551-E44E-48B6-AFCB-34F8D2B151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0721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98367-2745-4870-B693-CD5309FA11F4}" type="datetimeFigureOut">
              <a:rPr lang="fr-FR" smtClean="0"/>
              <a:t>18/07/2022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2551-E44E-48B6-AFCB-34F8D2B151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9050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98367-2745-4870-B693-CD5309FA11F4}" type="datetimeFigureOut">
              <a:rPr lang="fr-FR" smtClean="0"/>
              <a:t>18/07/2022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22551-E44E-48B6-AFCB-34F8D2B151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4690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ZoneTexte 1">
            <a:extLst>
              <a:ext uri="{FF2B5EF4-FFF2-40B4-BE49-F238E27FC236}">
                <a16:creationId xmlns:a16="http://schemas.microsoft.com/office/drawing/2014/main" id="{C076F2B0-732B-4B87-A496-4CB7038506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764" y="192456"/>
            <a:ext cx="1118929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fr-FR" altLang="fr-FR" sz="1000" dirty="0"/>
          </a:p>
          <a:p>
            <a:pPr algn="ctr"/>
            <a:r>
              <a:rPr lang="fr-FR" altLang="fr-FR" sz="1000" dirty="0"/>
              <a:t>Logo of </a:t>
            </a:r>
            <a:r>
              <a:rPr lang="fr-FR" altLang="fr-FR" sz="1000" dirty="0" err="1"/>
              <a:t>your</a:t>
            </a:r>
            <a:r>
              <a:rPr lang="fr-FR" altLang="fr-FR" sz="1000" dirty="0"/>
              <a:t> </a:t>
            </a:r>
            <a:r>
              <a:rPr lang="fr-FR" altLang="fr-FR" sz="1000" dirty="0" err="1"/>
              <a:t>institute</a:t>
            </a:r>
            <a:r>
              <a:rPr lang="fr-FR" altLang="fr-FR" sz="1000" dirty="0"/>
              <a:t> </a:t>
            </a:r>
          </a:p>
          <a:p>
            <a:pPr algn="ctr"/>
            <a:endParaRPr lang="fr-FR" altLang="fr-FR" sz="1000" dirty="0"/>
          </a:p>
          <a:p>
            <a:pPr algn="ctr"/>
            <a:endParaRPr lang="fr-FR" altLang="fr-FR" sz="1000" dirty="0"/>
          </a:p>
          <a:p>
            <a:pPr algn="ctr"/>
            <a:endParaRPr lang="fr-FR" altLang="fr-FR" sz="1000" dirty="0"/>
          </a:p>
        </p:txBody>
      </p:sp>
      <p:sp>
        <p:nvSpPr>
          <p:cNvPr id="38" name="Text Box 4">
            <a:extLst>
              <a:ext uri="{FF2B5EF4-FFF2-40B4-BE49-F238E27FC236}">
                <a16:creationId xmlns:a16="http://schemas.microsoft.com/office/drawing/2014/main" id="{8E7E01A3-740B-4E8A-BF22-01BD11B1D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129" y="2292278"/>
            <a:ext cx="9137167" cy="8925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52394" tIns="76197" rIns="152394" bIns="76197">
            <a:spAutoFit/>
          </a:bodyPr>
          <a:lstStyle>
            <a:lvl1pPr defTabSz="4114800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2000" indent="-1285875" defTabSz="4114800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524000" indent="-1028700" defTabSz="41148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1028700" defTabSz="4114800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048000" indent="-1028700" defTabSz="411480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5052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9624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4196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8768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fr-FR" sz="4800" b="1" dirty="0">
                <a:solidFill>
                  <a:srgbClr val="0070C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Title of your oral presentation</a:t>
            </a:r>
          </a:p>
        </p:txBody>
      </p:sp>
      <p:pic>
        <p:nvPicPr>
          <p:cNvPr id="39" name="Image 3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01" y="5527212"/>
            <a:ext cx="943256" cy="1095827"/>
          </a:xfrm>
          <a:prstGeom prst="rect">
            <a:avLst/>
          </a:prstGeom>
        </p:spPr>
      </p:pic>
      <p:sp>
        <p:nvSpPr>
          <p:cNvPr id="43" name="Rectangle 42"/>
          <p:cNvSpPr/>
          <p:nvPr/>
        </p:nvSpPr>
        <p:spPr>
          <a:xfrm>
            <a:off x="2533166" y="3509455"/>
            <a:ext cx="7125669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altLang="ja-JP" sz="2800" dirty="0">
                <a:latin typeface="Roboto" panose="02000000000000000000" pitchFamily="2" charset="0"/>
                <a:ea typeface="Roboto" panose="02000000000000000000" pitchFamily="2" charset="0"/>
              </a:rPr>
              <a:t>Names of presenting author and co-authors</a:t>
            </a:r>
          </a:p>
          <a:p>
            <a:pPr algn="just"/>
            <a:endParaRPr lang="en-US" altLang="ja-JP" sz="28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just"/>
            <a:r>
              <a:rPr lang="en-US" altLang="ja-JP" sz="2800" dirty="0">
                <a:latin typeface="Roboto" panose="02000000000000000000" pitchFamily="2" charset="0"/>
                <a:ea typeface="Roboto" panose="02000000000000000000" pitchFamily="2" charset="0"/>
              </a:rPr>
              <a:t>Contact: </a:t>
            </a:r>
            <a:r>
              <a:rPr lang="en-US" altLang="ja-JP" sz="2800" i="1" dirty="0">
                <a:latin typeface="Roboto" panose="02000000000000000000" pitchFamily="2" charset="0"/>
                <a:ea typeface="Roboto" panose="02000000000000000000" pitchFamily="2" charset="0"/>
              </a:rPr>
              <a:t>email presenting author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21F592B-F04D-4DFE-9846-9A20578CF7A5}"/>
              </a:ext>
            </a:extLst>
          </p:cNvPr>
          <p:cNvSpPr/>
          <p:nvPr/>
        </p:nvSpPr>
        <p:spPr>
          <a:xfrm>
            <a:off x="6553042" y="260989"/>
            <a:ext cx="545534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>
                <a:latin typeface="Roboto" panose="02000000000000000000" pitchFamily="2" charset="0"/>
              </a:rPr>
              <a:t>IHC2022, date (19 August 2022)</a:t>
            </a:r>
          </a:p>
          <a:p>
            <a:pPr algn="r"/>
            <a:r>
              <a:rPr lang="en-US" dirty="0">
                <a:latin typeface="Roboto" panose="02000000000000000000" pitchFamily="2" charset="0"/>
              </a:rPr>
              <a:t>International symposium on (title of the symposium)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12314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 Box 4">
            <a:extLst>
              <a:ext uri="{FF2B5EF4-FFF2-40B4-BE49-F238E27FC236}">
                <a16:creationId xmlns:a16="http://schemas.microsoft.com/office/drawing/2014/main" id="{8E7E01A3-740B-4E8A-BF22-01BD11B1D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3202" y="192456"/>
            <a:ext cx="9137167" cy="64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52394" tIns="76197" rIns="152394" bIns="76197">
            <a:spAutoFit/>
          </a:bodyPr>
          <a:lstStyle>
            <a:lvl1pPr defTabSz="4114800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2000" indent="-1285875" defTabSz="4114800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524000" indent="-1028700" defTabSz="41148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1028700" defTabSz="4114800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048000" indent="-1028700" defTabSz="411480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5052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9624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4196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8768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fr-FR" sz="3200" b="1" dirty="0">
                <a:solidFill>
                  <a:srgbClr val="0070C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Title of your slide </a:t>
            </a:r>
          </a:p>
        </p:txBody>
      </p:sp>
      <p:pic>
        <p:nvPicPr>
          <p:cNvPr id="39" name="Image 3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01" y="5527212"/>
            <a:ext cx="943256" cy="109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371352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41</Words>
  <Application>Microsoft Office PowerPoint</Application>
  <PresentationFormat>Grand écran</PresentationFormat>
  <Paragraphs>10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Roboto</vt:lpstr>
      <vt:lpstr>Thème Office</vt:lpstr>
      <vt:lpstr>Présentation PowerPoint</vt:lpstr>
      <vt:lpstr>Présentation PowerPoint</vt:lpstr>
    </vt:vector>
  </TitlesOfParts>
  <Company>ALTEC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Marine Thuillot</dc:creator>
  <cp:lastModifiedBy>Rémi KAHANE</cp:lastModifiedBy>
  <cp:revision>5</cp:revision>
  <dcterms:created xsi:type="dcterms:W3CDTF">2022-07-13T09:13:29Z</dcterms:created>
  <dcterms:modified xsi:type="dcterms:W3CDTF">2022-07-18T11:41:15Z</dcterms:modified>
</cp:coreProperties>
</file>