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9975" cy="42808525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CC00"/>
    <a:srgbClr val="6600FF"/>
    <a:srgbClr val="800000"/>
    <a:srgbClr val="008000"/>
    <a:srgbClr val="336600"/>
    <a:srgbClr val="3333CC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931" autoAdjust="0"/>
    <p:restoredTop sz="94660"/>
  </p:normalViewPr>
  <p:slideViewPr>
    <p:cSldViewPr>
      <p:cViewPr varScale="1">
        <p:scale>
          <a:sx n="19" d="100"/>
          <a:sy n="19" d="100"/>
        </p:scale>
        <p:origin x="3786" y="66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E77A141-BFA5-4F27-B504-C9613100F5C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70" tIns="48886" rIns="97770" bIns="48886" numCol="1" anchor="t" anchorCtr="0" compatLnSpc="1">
            <a:prstTxWarp prst="textNoShape">
              <a:avLst/>
            </a:prstTxWarp>
          </a:bodyPr>
          <a:lstStyle>
            <a:lvl1pPr defTabSz="976313" eaLnBrk="1" hangingPunct="1">
              <a:defRPr sz="1400"/>
            </a:lvl1pPr>
          </a:lstStyle>
          <a:p>
            <a:pPr>
              <a:defRPr/>
            </a:pPr>
            <a:endParaRPr lang="en-GB" altLang="fr-FR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82C5318-4F87-47A9-B14D-2953D06C65F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70" tIns="48886" rIns="97770" bIns="48886" numCol="1" anchor="t" anchorCtr="0" compatLnSpc="1">
            <a:prstTxWarp prst="textNoShape">
              <a:avLst/>
            </a:prstTxWarp>
          </a:bodyPr>
          <a:lstStyle>
            <a:lvl1pPr algn="r" defTabSz="976313" eaLnBrk="1" hangingPunct="1">
              <a:defRPr sz="1400"/>
            </a:lvl1pPr>
          </a:lstStyle>
          <a:p>
            <a:pPr>
              <a:defRPr/>
            </a:pPr>
            <a:endParaRPr lang="en-GB" altLang="fr-FR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167E5998-2992-4B0F-942F-07F0B6B5388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70" tIns="48886" rIns="97770" bIns="48886" numCol="1" anchor="b" anchorCtr="0" compatLnSpc="1">
            <a:prstTxWarp prst="textNoShape">
              <a:avLst/>
            </a:prstTxWarp>
          </a:bodyPr>
          <a:lstStyle>
            <a:lvl1pPr defTabSz="976313" eaLnBrk="1" hangingPunct="1">
              <a:defRPr sz="1400"/>
            </a:lvl1pPr>
          </a:lstStyle>
          <a:p>
            <a:pPr>
              <a:defRPr/>
            </a:pPr>
            <a:endParaRPr lang="en-GB" altLang="fr-FR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F256158F-50AE-43C7-A89E-AF4F78AD264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70" tIns="48886" rIns="97770" bIns="48886" numCol="1" anchor="b" anchorCtr="0" compatLnSpc="1">
            <a:prstTxWarp prst="textNoShape">
              <a:avLst/>
            </a:prstTxWarp>
          </a:bodyPr>
          <a:lstStyle>
            <a:lvl1pPr algn="r" defTabSz="976313" eaLnBrk="1" hangingPunct="1">
              <a:defRPr sz="1400"/>
            </a:lvl1pPr>
          </a:lstStyle>
          <a:p>
            <a:pPr>
              <a:defRPr/>
            </a:pPr>
            <a:fld id="{6D86C875-8F59-4712-8CE2-C3D8442E2E63}" type="slidenum">
              <a:rPr lang="en-GB" altLang="fr-FR"/>
              <a:pPr>
                <a:defRPr/>
              </a:pPr>
              <a:t>‹N°›</a:t>
            </a:fld>
            <a:endParaRPr lang="en-GB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2BF0300-CD35-4154-A026-29C8317F18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70" tIns="48886" rIns="97770" bIns="48886" numCol="1" anchor="t" anchorCtr="0" compatLnSpc="1">
            <a:prstTxWarp prst="textNoShape">
              <a:avLst/>
            </a:prstTxWarp>
          </a:bodyPr>
          <a:lstStyle>
            <a:lvl1pPr defTabSz="976313" eaLnBrk="1" hangingPunct="1">
              <a:defRPr sz="1400"/>
            </a:lvl1pPr>
          </a:lstStyle>
          <a:p>
            <a:pPr>
              <a:defRPr/>
            </a:pPr>
            <a:endParaRPr lang="en-GB" altLang="fr-FR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6AB0885-18B7-4022-8E15-41F4BFE5953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70" tIns="48886" rIns="97770" bIns="48886" numCol="1" anchor="t" anchorCtr="0" compatLnSpc="1">
            <a:prstTxWarp prst="textNoShape">
              <a:avLst/>
            </a:prstTxWarp>
          </a:bodyPr>
          <a:lstStyle>
            <a:lvl1pPr algn="r" defTabSz="976313" eaLnBrk="1" hangingPunct="1">
              <a:defRPr sz="1400"/>
            </a:lvl1pPr>
          </a:lstStyle>
          <a:p>
            <a:pPr>
              <a:defRPr/>
            </a:pPr>
            <a:endParaRPr lang="en-GB" altLang="fr-F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B50E6C8-117C-44F4-8414-4066E4E44D78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193925" y="769938"/>
            <a:ext cx="27130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A5D8866D-D161-4809-90B4-1152C13C557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70" tIns="48886" rIns="97770" bIns="488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noProof="0"/>
              <a:t>Cliquez pour modifier les styles du texte du masque</a:t>
            </a:r>
          </a:p>
          <a:p>
            <a:pPr lvl="1"/>
            <a:r>
              <a:rPr lang="en-GB" altLang="fr-FR" noProof="0"/>
              <a:t>Deuxième niveau</a:t>
            </a:r>
          </a:p>
          <a:p>
            <a:pPr lvl="2"/>
            <a:r>
              <a:rPr lang="en-GB" altLang="fr-FR" noProof="0"/>
              <a:t>Troisième niveau</a:t>
            </a:r>
          </a:p>
          <a:p>
            <a:pPr lvl="3"/>
            <a:r>
              <a:rPr lang="en-GB" altLang="fr-FR" noProof="0"/>
              <a:t>Quatrième niveau</a:t>
            </a:r>
          </a:p>
          <a:p>
            <a:pPr lvl="4"/>
            <a:r>
              <a:rPr lang="en-GB" altLang="fr-FR" noProof="0"/>
              <a:t>Cinquième niveau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778722B3-B455-43D9-AA4D-18794F2B467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70" tIns="48886" rIns="97770" bIns="48886" numCol="1" anchor="b" anchorCtr="0" compatLnSpc="1">
            <a:prstTxWarp prst="textNoShape">
              <a:avLst/>
            </a:prstTxWarp>
          </a:bodyPr>
          <a:lstStyle>
            <a:lvl1pPr defTabSz="976313" eaLnBrk="1" hangingPunct="1">
              <a:defRPr sz="1400"/>
            </a:lvl1pPr>
          </a:lstStyle>
          <a:p>
            <a:pPr>
              <a:defRPr/>
            </a:pPr>
            <a:endParaRPr lang="en-GB" altLang="fr-FR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26683436-AAED-445B-BDAD-A21EEC2919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70" tIns="48886" rIns="97770" bIns="48886" numCol="1" anchor="b" anchorCtr="0" compatLnSpc="1">
            <a:prstTxWarp prst="textNoShape">
              <a:avLst/>
            </a:prstTxWarp>
          </a:bodyPr>
          <a:lstStyle>
            <a:lvl1pPr algn="r" defTabSz="976313" eaLnBrk="1" hangingPunct="1">
              <a:defRPr sz="1400"/>
            </a:lvl1pPr>
          </a:lstStyle>
          <a:p>
            <a:pPr>
              <a:defRPr/>
            </a:pPr>
            <a:fld id="{E2EC7A43-9C83-486B-A7C5-CC41228FEED0}" type="slidenum">
              <a:rPr lang="en-GB" altLang="fr-FR"/>
              <a:pPr>
                <a:defRPr/>
              </a:pPr>
              <a:t>‹N°›</a:t>
            </a:fld>
            <a:endParaRPr lang="en-GB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FE3599F-06D9-4917-92B5-F2B813EC21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76313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76313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76313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76313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374FF65-E6AD-4CFC-8A23-DBC97A89A8E3}" type="slidenum">
              <a:rPr lang="en-GB" altLang="fr-FR" sz="1400" smtClean="0"/>
              <a:pPr/>
              <a:t>1</a:t>
            </a:fld>
            <a:endParaRPr lang="en-GB" altLang="fr-FR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77ED029-CDE6-4A4D-A81A-35EB24CB062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3EB0EED-42E0-443A-A0AC-69383C30B2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52BB54-080E-4660-B359-F11D050F70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4600" y="7005638"/>
            <a:ext cx="22710775" cy="1490345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C40C7E-8562-42A5-87C6-DD0E4FBF13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4600" y="22483763"/>
            <a:ext cx="22710775" cy="10336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DD309A-848E-4AAA-9DDE-69B1951D66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3DF289-19AF-4A3D-A032-294B4DEB93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D56B3BD-26FC-4967-BB46-02F080A8DD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9F875-4581-4E3A-B50C-029B087BF455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87416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C6F9DC-3A61-4D22-B587-8CF6DC420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09C22AC-0F31-47A0-B67A-4E1E4C4A6F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DE041EE-3779-4819-836D-94463273C9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C4FE7A-6DE9-4243-9367-50BE00C71C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B8A03E-F262-482F-BA9C-E09AD92F2C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21EB3-4D77-4102-A89E-4647673830C8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538876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B1579FC-1462-4E3F-A67D-78489C36E2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953538" y="1714500"/>
            <a:ext cx="6813550" cy="3652678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6BE123B-5074-4436-ACEB-B539F5342B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2888" y="1714500"/>
            <a:ext cx="20288250" cy="3652678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03FA28-2CCA-4E71-927F-A43E4C45CC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5F4674-6EFD-4518-90B8-A07B2AAB1C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0FE1E1A-4C81-49ED-9667-3AD7E066D5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93062-937E-4C8C-8C45-EAFCCF9653DA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2840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39C6D4-25E1-4E59-9C5D-59936F8A4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57147B-F3D8-4BA1-898C-6124966F8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48CED6-D7E1-4FD8-9333-B14FDF512B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51AD43-34E2-48A5-AE52-F4E1F95BCE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72C4DB-6A99-4286-8E34-616510432B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09B4F-CF50-4387-9E0A-2846EE3C6E63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80812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FBD7F3-20C1-4D98-BCC1-B4E792801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338" y="10672763"/>
            <a:ext cx="26117550" cy="1780698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7E5D02-6B0F-4930-B937-ECEA571A5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338" y="28648025"/>
            <a:ext cx="26117550" cy="936466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F6C9C4-A253-4C45-9AAA-1C9D71D6B5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6278F3-0633-4A07-BF1E-C27844AC19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0B3DFD-C2A9-432B-BE14-7860AFFF97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A4002-64AF-487A-9D80-C0FD67DFCD11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63014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1E259E-B62B-48A2-869D-1F60ABC71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922B7E-BC72-4DA3-A8E8-0AAD4B3161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2888" y="9988550"/>
            <a:ext cx="13550900" cy="282527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13EE649-A145-43E7-AF31-53A19E9EA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216188" y="9988550"/>
            <a:ext cx="13550900" cy="282527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95737D-75AC-4668-9C58-20F7CDFD7F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377A3D-BD6F-4DF4-9AC3-EE27E72188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4F1309-257D-461E-B694-DF2E98907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6AA17-9340-471F-821B-6F70B38DAA7B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264431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8E62BF-3859-405B-B253-04C225CD5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975" y="2279650"/>
            <a:ext cx="26115963" cy="827405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15FC7A-75A7-404C-BC3B-C5935AC2E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5975" y="10493375"/>
            <a:ext cx="12809538" cy="51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BBB7AEE-2814-4BA9-8CAD-5E3FD6D628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85975" y="15636875"/>
            <a:ext cx="12809538" cy="229997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AB7F81C-1EFA-46A5-9C02-8FBA42C400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328900" y="10493375"/>
            <a:ext cx="12873038" cy="51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E90DE12-4DE7-40A2-81C2-CC908933CC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328900" y="15636875"/>
            <a:ext cx="12873038" cy="229997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B21C3DF-5524-4941-B4E9-DBE59B5430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5F427B1-5884-461C-8059-78859F3AFE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2FCD7C-98DE-4D6F-98E0-4535F9DDA8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0DD21-DE83-4738-8E97-C13007B4A9DC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07634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72E3E6-4F7F-4773-A782-ADAC5745F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31A0A7C-7975-4D21-B010-4F7AE7BA65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4DC2E4B-CB7B-4FC8-8E8E-2C2FCC2CED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68A32D1-43BB-4F2D-B5DC-45A5C8FC41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2D126-B51E-4BC2-923A-EDD80628EAC1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644689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5F428E1-2CF0-41A5-BC87-97EB9EB64C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C3513BC-361E-4913-93BB-9A37C910E9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66FAE8E-5333-49F6-953E-245D41F5F9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E88AA-3D24-4E30-8DA5-5C52570809E4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88340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9DFDD5-BC93-4D4E-943D-C5D40737B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975" y="2854325"/>
            <a:ext cx="9766300" cy="9988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3C7CFF-5A94-4A4A-90A3-F76B1EB09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73038" y="6164263"/>
            <a:ext cx="15328900" cy="30421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C08979E-62E5-461F-A903-6E9DCF406C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5975" y="12842875"/>
            <a:ext cx="9766300" cy="237918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1990E4-9184-4EDC-A330-C846A309DB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66623A-8468-4E41-94E1-C054913EC6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1E8701-FC95-4EB4-8064-F63A1400AF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28F32-5C9C-4524-AF79-3972182A33E6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441362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72954E-85BB-4D51-BB41-7A0845799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975" y="2854325"/>
            <a:ext cx="9766300" cy="9988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E79A499-C6C9-435E-B13F-7F30171C4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873038" y="6164263"/>
            <a:ext cx="15328900" cy="304212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A3988A7-B41C-4061-8DA8-090007C83E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5975" y="12842875"/>
            <a:ext cx="9766300" cy="237918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32FED3-88F0-41E0-81B5-C6CE6005E4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566BC3-F12A-4520-B446-C2E9C8D589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3E29C6-9180-4C2D-BC84-D9647AE76A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AB019-9ABE-4E7A-A2AC-54F61410B40F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101617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540F709-E273-45E7-BFEB-A8C11D5935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12888" y="1714500"/>
            <a:ext cx="27254200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1464" tIns="205732" rIns="411464" bIns="20573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 style du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C70B16D-9E51-40FC-9307-665DCF0CD5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12888" y="9988550"/>
            <a:ext cx="27254200" cy="2825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1464" tIns="205732" rIns="411464" bIns="2057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7EB93CC-F0F2-4C26-A1E7-33854805B3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2888" y="38982650"/>
            <a:ext cx="7067550" cy="297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1464" tIns="205732" rIns="411464" bIns="205732" numCol="1" anchor="t" anchorCtr="0" compatLnSpc="1">
            <a:prstTxWarp prst="textNoShape">
              <a:avLst/>
            </a:prstTxWarp>
          </a:bodyPr>
          <a:lstStyle>
            <a:lvl1pPr defTabSz="4114800" eaLnBrk="1" hangingPunct="1">
              <a:defRPr sz="6300"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47FD696-6F52-4BE1-954C-58FC5C8E458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5738" y="38982650"/>
            <a:ext cx="9588500" cy="297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1464" tIns="205732" rIns="411464" bIns="205732" numCol="1" anchor="t" anchorCtr="0" compatLnSpc="1">
            <a:prstTxWarp prst="textNoShape">
              <a:avLst/>
            </a:prstTxWarp>
          </a:bodyPr>
          <a:lstStyle>
            <a:lvl1pPr algn="ctr" defTabSz="4114800" eaLnBrk="1" hangingPunct="1">
              <a:defRPr sz="6300"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4390FE6-93CB-41B0-BABF-EA2214FBB89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9538" y="38982650"/>
            <a:ext cx="7067550" cy="297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1464" tIns="205732" rIns="411464" bIns="205732" numCol="1" anchor="t" anchorCtr="0" compatLnSpc="1">
            <a:prstTxWarp prst="textNoShape">
              <a:avLst/>
            </a:prstTxWarp>
          </a:bodyPr>
          <a:lstStyle>
            <a:lvl1pPr algn="r" defTabSz="4114800" eaLnBrk="1" hangingPunct="1">
              <a:defRPr sz="6300"/>
            </a:lvl1pPr>
          </a:lstStyle>
          <a:p>
            <a:pPr>
              <a:defRPr/>
            </a:pPr>
            <a:fld id="{C04E62AE-6534-4466-8BF1-A421ACBADD75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800" rtl="0" eaLnBrk="0" fontAlgn="base" hangingPunct="0">
        <a:spcBef>
          <a:spcPct val="0"/>
        </a:spcBef>
        <a:spcAft>
          <a:spcPct val="0"/>
        </a:spcAft>
        <a:defRPr sz="198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panose="020B0604020202020204" pitchFamily="34" charset="0"/>
        </a:defRPr>
      </a:lvl2pPr>
      <a:lvl3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panose="020B0604020202020204" pitchFamily="34" charset="0"/>
        </a:defRPr>
      </a:lvl3pPr>
      <a:lvl4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panose="020B0604020202020204" pitchFamily="34" charset="0"/>
        </a:defRPr>
      </a:lvl4pPr>
      <a:lvl5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panose="020B0604020202020204" pitchFamily="34" charset="0"/>
        </a:defRPr>
      </a:lvl5pPr>
      <a:lvl6pPr marL="4572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panose="020B0604020202020204" pitchFamily="34" charset="0"/>
        </a:defRPr>
      </a:lvl6pPr>
      <a:lvl7pPr marL="9144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panose="020B0604020202020204" pitchFamily="34" charset="0"/>
        </a:defRPr>
      </a:lvl7pPr>
      <a:lvl8pPr marL="13716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panose="020B0604020202020204" pitchFamily="34" charset="0"/>
        </a:defRPr>
      </a:lvl8pPr>
      <a:lvl9pPr marL="18288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1543050" indent="-1543050" algn="l" defTabSz="4114800" rtl="0" eaLnBrk="0" fontAlgn="base" hangingPunct="0">
        <a:spcBef>
          <a:spcPct val="20000"/>
        </a:spcBef>
        <a:spcAft>
          <a:spcPct val="0"/>
        </a:spcAft>
        <a:buChar char="•"/>
        <a:defRPr sz="14300" kern="1200">
          <a:solidFill>
            <a:schemeClr val="tx1"/>
          </a:solidFill>
          <a:latin typeface="+mn-lt"/>
          <a:ea typeface="+mn-ea"/>
          <a:cs typeface="+mn-cs"/>
        </a:defRPr>
      </a:lvl1pPr>
      <a:lvl2pPr marL="3344863" indent="-1285875" algn="l" defTabSz="4114800" rtl="0" eaLnBrk="0" fontAlgn="base" hangingPunct="0">
        <a:spcBef>
          <a:spcPct val="20000"/>
        </a:spcBef>
        <a:spcAft>
          <a:spcPct val="0"/>
        </a:spcAft>
        <a:buChar char="–"/>
        <a:defRPr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0" fontAlgn="base" hangingPunct="0">
        <a:spcBef>
          <a:spcPct val="20000"/>
        </a:spcBef>
        <a:spcAft>
          <a:spcPct val="0"/>
        </a:spcAft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0" fontAlgn="base" hangingPunct="0">
        <a:spcBef>
          <a:spcPct val="20000"/>
        </a:spcBef>
        <a:spcAft>
          <a:spcPct val="0"/>
        </a:spcAft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6713" indent="-1028700" algn="l" defTabSz="4114800" rtl="0" eaLnBrk="0" fontAlgn="base" hangingPunct="0">
        <a:spcBef>
          <a:spcPct val="20000"/>
        </a:spcBef>
        <a:spcAft>
          <a:spcPct val="0"/>
        </a:spcAft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52">
            <a:extLst>
              <a:ext uri="{FF2B5EF4-FFF2-40B4-BE49-F238E27FC236}">
                <a16:creationId xmlns:a16="http://schemas.microsoft.com/office/drawing/2014/main" id="{15240385-E6C8-4F20-BC85-343D6B5187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14450" y="5994400"/>
            <a:ext cx="27555825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099" name="Text Box 4">
            <a:extLst>
              <a:ext uri="{FF2B5EF4-FFF2-40B4-BE49-F238E27FC236}">
                <a16:creationId xmlns:a16="http://schemas.microsoft.com/office/drawing/2014/main" id="{8E7E01A3-740B-4E8A-BF22-01BD11B1D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75" y="65088"/>
            <a:ext cx="22323425" cy="523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52394" tIns="76197" rIns="152394" bIns="76197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fr-FR" sz="6600" b="1">
              <a:solidFill>
                <a:srgbClr val="0000FF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fr-FR" sz="6600" b="1">
                <a:solidFill>
                  <a:srgbClr val="0000FF"/>
                </a:solidFill>
              </a:rPr>
              <a:t>The title of your poster may be here 66pts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fr-FR" sz="6600">
              <a:solidFill>
                <a:srgbClr val="0000FF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fr-FR" sz="6600">
              <a:solidFill>
                <a:srgbClr val="0000FF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fr-FR" sz="6600">
              <a:solidFill>
                <a:srgbClr val="0000FF"/>
              </a:solidFill>
            </a:endParaRPr>
          </a:p>
        </p:txBody>
      </p:sp>
      <p:sp>
        <p:nvSpPr>
          <p:cNvPr id="4100" name="Text Box 7">
            <a:extLst>
              <a:ext uri="{FF2B5EF4-FFF2-40B4-BE49-F238E27FC236}">
                <a16:creationId xmlns:a16="http://schemas.microsoft.com/office/drawing/2014/main" id="{8572BF03-BAA5-4B58-95A9-1656300B6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0150" y="6381750"/>
            <a:ext cx="216027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52394" tIns="76197" rIns="152394" bIns="76197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5600" b="1">
                <a:solidFill>
                  <a:srgbClr val="0000FF"/>
                </a:solidFill>
              </a:rPr>
              <a:t>Introduction, context and objectives may be here  56pts</a:t>
            </a:r>
            <a:endParaRPr lang="en-US" altLang="fr-FR" sz="5600">
              <a:solidFill>
                <a:srgbClr val="0000FF"/>
              </a:solidFill>
            </a:endParaRPr>
          </a:p>
        </p:txBody>
      </p:sp>
      <p:sp>
        <p:nvSpPr>
          <p:cNvPr id="4101" name="Rectangle 14">
            <a:extLst>
              <a:ext uri="{FF2B5EF4-FFF2-40B4-BE49-F238E27FC236}">
                <a16:creationId xmlns:a16="http://schemas.microsoft.com/office/drawing/2014/main" id="{7F361591-DA47-4E1C-9D47-F149E72C7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913" y="2182813"/>
            <a:ext cx="27622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4102" name="Text Box 249">
            <a:extLst>
              <a:ext uri="{FF2B5EF4-FFF2-40B4-BE49-F238E27FC236}">
                <a16:creationId xmlns:a16="http://schemas.microsoft.com/office/drawing/2014/main" id="{4F2BD40C-01DD-4253-8F29-E555DB602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7432675"/>
            <a:ext cx="11033125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44863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1435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2009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256713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7139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1711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6283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0855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fr-FR" altLang="ja-JP" sz="3600">
                <a:ea typeface="MS PGothic" panose="020B0600070205080204" pitchFamily="34" charset="-128"/>
              </a:rPr>
              <a:t>Your introduction text 36pts; Your introduction text 36pts; Your introduction text 36pts; Your introduction text 36pts; Your introduction text 40pts; Your introduction text 36pts; Your introduction text 36pts; Your introduction text 36pts; Your introduction text 36pts; Your introduction text 36pts; Your introduction text 36pts; </a:t>
            </a:r>
            <a:endParaRPr lang="en-GB" altLang="fr-FR" sz="360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GB" altLang="fr-FR" sz="3600"/>
          </a:p>
        </p:txBody>
      </p:sp>
      <p:sp>
        <p:nvSpPr>
          <p:cNvPr id="4103" name="Rectangle 6">
            <a:extLst>
              <a:ext uri="{FF2B5EF4-FFF2-40B4-BE49-F238E27FC236}">
                <a16:creationId xmlns:a16="http://schemas.microsoft.com/office/drawing/2014/main" id="{2B0739AD-619D-493F-8F25-A4E9B0B59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7113" y="2724150"/>
            <a:ext cx="20747037" cy="2370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52394" tIns="76197" rIns="152394" bIns="76197" anchor="ctr">
            <a:spAutoFit/>
          </a:bodyPr>
          <a:lstStyle>
            <a:lvl1pPr marL="342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04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66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628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90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8481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3053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7625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2197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ja-JP" i="1">
                <a:ea typeface="MS PGothic" panose="020B0600070205080204" pitchFamily="34" charset="-128"/>
              </a:rPr>
              <a:t>   </a:t>
            </a:r>
          </a:p>
          <a:p>
            <a:pPr algn="just" eaLnBrk="1" hangingPunct="1"/>
            <a:endParaRPr lang="en-US" altLang="ja-JP" i="1">
              <a:ea typeface="MS PGothic" panose="020B0600070205080204" pitchFamily="34" charset="-128"/>
            </a:endParaRPr>
          </a:p>
          <a:p>
            <a:pPr algn="ctr" eaLnBrk="1" hangingPunct="1"/>
            <a:r>
              <a:rPr lang="en-US" altLang="ja-JP" i="1">
                <a:ea typeface="MS PGothic" panose="020B0600070205080204" pitchFamily="34" charset="-128"/>
              </a:rPr>
              <a:t>Names of co-authors and affiliations may be here 36pts</a:t>
            </a:r>
          </a:p>
          <a:p>
            <a:pPr algn="just" eaLnBrk="1" hangingPunct="1"/>
            <a:endParaRPr lang="en-US" altLang="ja-JP" i="1">
              <a:ea typeface="MS PGothic" panose="020B0600070205080204" pitchFamily="34" charset="-128"/>
            </a:endParaRPr>
          </a:p>
        </p:txBody>
      </p:sp>
      <p:sp>
        <p:nvSpPr>
          <p:cNvPr id="4104" name="Text Box 256">
            <a:extLst>
              <a:ext uri="{FF2B5EF4-FFF2-40B4-BE49-F238E27FC236}">
                <a16:creationId xmlns:a16="http://schemas.microsoft.com/office/drawing/2014/main" id="{93CFB4EB-1B55-413A-9F5A-B3FCE96EE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00800" y="5503863"/>
            <a:ext cx="86296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52394" tIns="76197" rIns="152394" bIns="76197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2600">
                <a:solidFill>
                  <a:srgbClr val="0000FF"/>
                </a:solidFill>
              </a:rPr>
              <a:t>Contact: </a:t>
            </a:r>
            <a:r>
              <a:rPr lang="en-US" altLang="fr-FR" sz="2600">
                <a:solidFill>
                  <a:srgbClr val="0000FF"/>
                </a:solidFill>
              </a:rPr>
              <a:t>email presenting author</a:t>
            </a:r>
          </a:p>
        </p:txBody>
      </p:sp>
      <p:sp>
        <p:nvSpPr>
          <p:cNvPr id="4105" name="Text Box 272">
            <a:extLst>
              <a:ext uri="{FF2B5EF4-FFF2-40B4-BE49-F238E27FC236}">
                <a16:creationId xmlns:a16="http://schemas.microsoft.com/office/drawing/2014/main" id="{0411969E-09E9-43F9-878B-BF37B1D1F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0" y="40738425"/>
            <a:ext cx="23907750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52394" tIns="76197" rIns="152394" bIns="76197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GB" altLang="fr-FR" sz="2400" u="sng"/>
              <a:t>References:</a:t>
            </a:r>
            <a:r>
              <a:rPr lang="en-GB" altLang="fr-FR" sz="2400"/>
              <a:t> Carota et al. (2017) Acta Hort. 760(1)99-104.</a:t>
            </a:r>
            <a:r>
              <a:rPr lang="fr-FR" altLang="fr-FR" sz="2400"/>
              <a:t> Thuillot et al. (2022) J. Exp. Bot. 89:105-112.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fr-FR" altLang="fr-FR" sz="2400" u="sng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fr-FR" altLang="fr-FR" sz="2400" u="sng"/>
              <a:t>Acknowledgements</a:t>
            </a:r>
            <a:r>
              <a:rPr lang="fr-FR" altLang="fr-FR" sz="2400"/>
              <a:t> : xxxx</a:t>
            </a:r>
          </a:p>
        </p:txBody>
      </p:sp>
      <p:sp>
        <p:nvSpPr>
          <p:cNvPr id="4106" name="Text Box 502">
            <a:extLst>
              <a:ext uri="{FF2B5EF4-FFF2-40B4-BE49-F238E27FC236}">
                <a16:creationId xmlns:a16="http://schemas.microsoft.com/office/drawing/2014/main" id="{5BF22CF5-F5CB-4508-97AF-762178530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93788" y="13260388"/>
            <a:ext cx="113061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44863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1435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2009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256713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7139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1711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6283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0855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fr-FR" sz="3600" u="sng"/>
              <a:t>Fig. 1</a:t>
            </a:r>
            <a:r>
              <a:rPr lang="en-US" altLang="fr-FR" sz="3600"/>
              <a:t> Your figure title may be here 36pts	</a:t>
            </a:r>
          </a:p>
        </p:txBody>
      </p:sp>
      <p:sp>
        <p:nvSpPr>
          <p:cNvPr id="4107" name="Text Box 713">
            <a:extLst>
              <a:ext uri="{FF2B5EF4-FFF2-40B4-BE49-F238E27FC236}">
                <a16:creationId xmlns:a16="http://schemas.microsoft.com/office/drawing/2014/main" id="{E9CAA8B5-C343-4A7D-9F70-7CAFB78C0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450" y="22296438"/>
            <a:ext cx="88566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44863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1435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2009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256713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7139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1711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6283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0855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3600" u="sng"/>
              <a:t>Tab. 1</a:t>
            </a:r>
            <a:r>
              <a:rPr lang="en-GB" altLang="fr-FR" sz="3600"/>
              <a:t> Your table title may be here 36 pts</a:t>
            </a:r>
            <a:endParaRPr lang="en-GB" altLang="fr-FR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8" name="Line 721">
            <a:extLst>
              <a:ext uri="{FF2B5EF4-FFF2-40B4-BE49-F238E27FC236}">
                <a16:creationId xmlns:a16="http://schemas.microsoft.com/office/drawing/2014/main" id="{DDF371B1-156F-48DC-B187-E0959B62FA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78500" y="40701913"/>
            <a:ext cx="23834725" cy="3175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09" name="Text Box 763">
            <a:extLst>
              <a:ext uri="{FF2B5EF4-FFF2-40B4-BE49-F238E27FC236}">
                <a16:creationId xmlns:a16="http://schemas.microsoft.com/office/drawing/2014/main" id="{E38461EB-3704-4095-BE1F-5D4BC770B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0150" y="14531975"/>
            <a:ext cx="28354338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44863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1435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2009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256713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7139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1711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6283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0855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ja-JP" sz="320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M&amp;M 36pts; M&amp;M 36pts; M&amp;M 36pts M&amp;M 36pts; M&amp;M 36pts; M&amp;M 36pts; M&amp;M 36pts; M&amp;M 36pts; M&amp;M 36pts; M&amp;M 36pts; M&amp;M 36pts; M&amp;M 36pts; M&amp;M 36pts; M&amp;M 36pts; M&amp;M 36pts; M&amp;M 36pts; M&amp;M 36pts; M&amp;M 36pts; M&amp;M 36pts; M&amp;M 36pts; M&amp;M 36pts; M&amp;M 36pts; M&amp;M 36pts; M&amp;M 36pts; M&amp;M 36pts; M&amp;M 36pts; M&amp;M 36pts; </a:t>
            </a:r>
            <a:endParaRPr lang="en-GB" altLang="fr-FR" sz="320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GB" altLang="fr-FR" sz="320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GB" altLang="fr-FR" sz="320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110" name="ZoneTexte 1">
            <a:extLst>
              <a:ext uri="{FF2B5EF4-FFF2-40B4-BE49-F238E27FC236}">
                <a16:creationId xmlns:a16="http://schemas.microsoft.com/office/drawing/2014/main" id="{C076F2B0-732B-4B87-A496-4CB703850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514475"/>
            <a:ext cx="3927475" cy="3970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fr-FR" altLang="fr-FR"/>
          </a:p>
          <a:p>
            <a:pPr algn="ctr"/>
            <a:endParaRPr lang="fr-FR" altLang="fr-FR"/>
          </a:p>
          <a:p>
            <a:pPr algn="ctr"/>
            <a:r>
              <a:rPr lang="fr-FR" altLang="fr-FR"/>
              <a:t>The logo of your institute may be here</a:t>
            </a:r>
          </a:p>
          <a:p>
            <a:endParaRPr lang="fr-FR" altLang="fr-FR"/>
          </a:p>
          <a:p>
            <a:endParaRPr lang="fr-FR" altLang="fr-FR"/>
          </a:p>
        </p:txBody>
      </p:sp>
      <p:sp>
        <p:nvSpPr>
          <p:cNvPr id="4111" name="ZoneTexte 126">
            <a:extLst>
              <a:ext uri="{FF2B5EF4-FFF2-40B4-BE49-F238E27FC236}">
                <a16:creationId xmlns:a16="http://schemas.microsoft.com/office/drawing/2014/main" id="{748AB2E1-E2A5-4324-833D-CADE2D75B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14338" y="1671638"/>
            <a:ext cx="3925887" cy="3970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fr-FR" altLang="fr-FR"/>
          </a:p>
          <a:p>
            <a:pPr algn="ctr"/>
            <a:endParaRPr lang="fr-FR" altLang="fr-FR"/>
          </a:p>
          <a:p>
            <a:pPr algn="ctr"/>
            <a:r>
              <a:rPr lang="fr-FR" altLang="fr-FR"/>
              <a:t>Picture of the presenting author to help find you in the Congress!</a:t>
            </a:r>
          </a:p>
          <a:p>
            <a:pPr algn="ctr"/>
            <a:endParaRPr lang="fr-FR" altLang="fr-FR"/>
          </a:p>
        </p:txBody>
      </p:sp>
      <p:sp>
        <p:nvSpPr>
          <p:cNvPr id="4112" name="Rectangle 6">
            <a:extLst>
              <a:ext uri="{FF2B5EF4-FFF2-40B4-BE49-F238E27FC236}">
                <a16:creationId xmlns:a16="http://schemas.microsoft.com/office/drawing/2014/main" id="{D4CE3E85-A6AF-46FB-AA53-019B2B585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69988" y="7481888"/>
            <a:ext cx="15290800" cy="5262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52394" tIns="76197" rIns="152394" bIns="76197" anchor="ctr">
            <a:spAutoFit/>
          </a:bodyPr>
          <a:lstStyle>
            <a:lvl1pPr marL="342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04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66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628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90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8481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3053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7625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2197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ja-JP" sz="3300" i="1">
                <a:ea typeface="MS PGothic" panose="020B0600070205080204" pitchFamily="34" charset="-128"/>
              </a:rPr>
              <a:t>   </a:t>
            </a:r>
          </a:p>
          <a:p>
            <a:pPr algn="just" eaLnBrk="1" hangingPunct="1"/>
            <a:endParaRPr lang="en-US" altLang="ja-JP" sz="3300" i="1">
              <a:ea typeface="MS PGothic" panose="020B0600070205080204" pitchFamily="34" charset="-128"/>
            </a:endParaRPr>
          </a:p>
          <a:p>
            <a:pPr algn="ctr" eaLnBrk="1" hangingPunct="1"/>
            <a:r>
              <a:rPr lang="en-US" altLang="ja-JP" sz="4000" i="1">
                <a:ea typeface="MS PGothic" panose="020B0600070205080204" pitchFamily="34" charset="-128"/>
              </a:rPr>
              <a:t>Your fig 1 may be here</a:t>
            </a:r>
          </a:p>
          <a:p>
            <a:pPr algn="just" eaLnBrk="1" hangingPunct="1"/>
            <a:endParaRPr lang="en-US" altLang="ja-JP" sz="4000" i="1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sz="4000" i="1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sz="4000" i="1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sz="4000" i="1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sz="3300" i="1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sz="3300" i="1">
              <a:ea typeface="MS PGothic" panose="020B0600070205080204" pitchFamily="34" charset="-128"/>
            </a:endParaRPr>
          </a:p>
        </p:txBody>
      </p:sp>
      <p:sp>
        <p:nvSpPr>
          <p:cNvPr id="4113" name="Rectangle 6">
            <a:extLst>
              <a:ext uri="{FF2B5EF4-FFF2-40B4-BE49-F238E27FC236}">
                <a16:creationId xmlns:a16="http://schemas.microsoft.com/office/drawing/2014/main" id="{38A5F65A-742B-4784-B55E-377DC0966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22638" y="17305338"/>
            <a:ext cx="13138150" cy="700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52394" tIns="76197" rIns="152394" bIns="76197" anchor="ctr">
            <a:spAutoFit/>
          </a:bodyPr>
          <a:lstStyle>
            <a:lvl1pPr marL="342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04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66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628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90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8481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3053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7625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2197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ja-JP" sz="3300" i="1">
                <a:ea typeface="MS PGothic" panose="020B0600070205080204" pitchFamily="34" charset="-128"/>
              </a:rPr>
              <a:t>   </a:t>
            </a:r>
          </a:p>
          <a:p>
            <a:pPr algn="just" eaLnBrk="1" hangingPunct="1"/>
            <a:endParaRPr lang="en-US" altLang="ja-JP" sz="3300" i="1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sz="3300" i="1">
              <a:ea typeface="MS PGothic" panose="020B0600070205080204" pitchFamily="34" charset="-128"/>
            </a:endParaRPr>
          </a:p>
          <a:p>
            <a:pPr algn="ctr" eaLnBrk="1" hangingPunct="1"/>
            <a:r>
              <a:rPr lang="en-US" altLang="ja-JP" sz="3300" i="1">
                <a:ea typeface="MS PGothic" panose="020B0600070205080204" pitchFamily="34" charset="-128"/>
              </a:rPr>
              <a:t>You</a:t>
            </a:r>
            <a:r>
              <a:rPr lang="en-US" altLang="ja-JP" sz="4000" i="1">
                <a:ea typeface="MS PGothic" panose="020B0600070205080204" pitchFamily="34" charset="-128"/>
              </a:rPr>
              <a:t>r fig 2 may be here</a:t>
            </a:r>
          </a:p>
          <a:p>
            <a:pPr algn="just" eaLnBrk="1" hangingPunct="1"/>
            <a:endParaRPr lang="en-US" altLang="ja-JP" sz="4000" i="1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sz="4000" i="1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sz="4000" i="1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sz="4000" i="1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sz="4000" i="1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sz="4000" i="1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sz="3300" i="1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sz="3300" i="1">
              <a:ea typeface="MS PGothic" panose="020B0600070205080204" pitchFamily="34" charset="-128"/>
            </a:endParaRPr>
          </a:p>
        </p:txBody>
      </p:sp>
      <p:sp>
        <p:nvSpPr>
          <p:cNvPr id="4114" name="Text Box 502">
            <a:extLst>
              <a:ext uri="{FF2B5EF4-FFF2-40B4-BE49-F238E27FC236}">
                <a16:creationId xmlns:a16="http://schemas.microsoft.com/office/drawing/2014/main" id="{3D05F701-7348-42E6-A0B3-AB526EE8F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65513" y="24658638"/>
            <a:ext cx="11304587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44863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1435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2009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256713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7139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1711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6283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0855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fr-FR" sz="3600" u="sng"/>
              <a:t>Fig. 2</a:t>
            </a:r>
            <a:r>
              <a:rPr lang="en-US" altLang="fr-FR" sz="3600"/>
              <a:t> Your figure title may be here 36pts	</a:t>
            </a:r>
          </a:p>
        </p:txBody>
      </p:sp>
      <p:sp>
        <p:nvSpPr>
          <p:cNvPr id="4115" name="Text Box 7">
            <a:extLst>
              <a:ext uri="{FF2B5EF4-FFF2-40B4-BE49-F238E27FC236}">
                <a16:creationId xmlns:a16="http://schemas.microsoft.com/office/drawing/2014/main" id="{31A103A4-2545-4393-8E4F-9A6EE874F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9188" y="12196763"/>
            <a:ext cx="216027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52394" tIns="76197" rIns="152394" bIns="76197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5600" b="1">
                <a:solidFill>
                  <a:srgbClr val="0000FF"/>
                </a:solidFill>
              </a:rPr>
              <a:t>Mat &amp; Methods may be here  56pts</a:t>
            </a:r>
            <a:endParaRPr lang="en-US" altLang="fr-FR" sz="5600">
              <a:solidFill>
                <a:srgbClr val="0000FF"/>
              </a:solidFill>
            </a:endParaRPr>
          </a:p>
        </p:txBody>
      </p:sp>
      <p:sp>
        <p:nvSpPr>
          <p:cNvPr id="4116" name="Text Box 7">
            <a:extLst>
              <a:ext uri="{FF2B5EF4-FFF2-40B4-BE49-F238E27FC236}">
                <a16:creationId xmlns:a16="http://schemas.microsoft.com/office/drawing/2014/main" id="{C2A72EA8-0E46-406C-93D6-233C47B0A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6313" y="16913225"/>
            <a:ext cx="115331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52394" tIns="76197" rIns="152394" bIns="76197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5600" b="1">
                <a:solidFill>
                  <a:srgbClr val="0000FF"/>
                </a:solidFill>
              </a:rPr>
              <a:t>Results 1 may be here  56pts</a:t>
            </a:r>
            <a:endParaRPr lang="en-US" altLang="fr-FR" sz="5600">
              <a:solidFill>
                <a:srgbClr val="0000FF"/>
              </a:solidFill>
            </a:endParaRPr>
          </a:p>
        </p:txBody>
      </p:sp>
      <p:sp>
        <p:nvSpPr>
          <p:cNvPr id="4117" name="Text Box 763">
            <a:extLst>
              <a:ext uri="{FF2B5EF4-FFF2-40B4-BE49-F238E27FC236}">
                <a16:creationId xmlns:a16="http://schemas.microsoft.com/office/drawing/2014/main" id="{F6982EEC-98B8-4016-B367-CEF41E313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13" y="18268950"/>
            <a:ext cx="13138150" cy="354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44863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1435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2009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256713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7139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1711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6283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0855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ja-JP" sz="320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Results 1 36pts; Results 1 36pts; Results 1 36pts; Results 1 36pts; Results 1 36pts; Results 1 36pts; Results 1 36pts; Results 1 36pts; Results 1 36pts; Results 1 36pts; Results 1 36pts; Results 1 36pts; Results 1 36pts; Results 1 36pts; Results 1 36pts; Results 1 36pts; Results 1 36pts; Results 1 36pts; </a:t>
            </a:r>
            <a:endParaRPr lang="en-GB" altLang="fr-FR" sz="320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GB" altLang="fr-FR" sz="320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GB" altLang="fr-FR" sz="320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801AC660-2AD2-46ED-8033-1397DCF6FCA5}"/>
              </a:ext>
            </a:extLst>
          </p:cNvPr>
          <p:cNvGraphicFramePr>
            <a:graphicFrameLocks noGrp="1"/>
          </p:cNvGraphicFramePr>
          <p:nvPr/>
        </p:nvGraphicFramePr>
        <p:xfrm>
          <a:off x="1227138" y="23431500"/>
          <a:ext cx="10312401" cy="7700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7467">
                  <a:extLst>
                    <a:ext uri="{9D8B030D-6E8A-4147-A177-3AD203B41FA5}">
                      <a16:colId xmlns:a16="http://schemas.microsoft.com/office/drawing/2014/main" val="3545651385"/>
                    </a:ext>
                  </a:extLst>
                </a:gridCol>
                <a:gridCol w="3437467">
                  <a:extLst>
                    <a:ext uri="{9D8B030D-6E8A-4147-A177-3AD203B41FA5}">
                      <a16:colId xmlns:a16="http://schemas.microsoft.com/office/drawing/2014/main" val="3651767959"/>
                    </a:ext>
                  </a:extLst>
                </a:gridCol>
                <a:gridCol w="3437467">
                  <a:extLst>
                    <a:ext uri="{9D8B030D-6E8A-4147-A177-3AD203B41FA5}">
                      <a16:colId xmlns:a16="http://schemas.microsoft.com/office/drawing/2014/main" val="2791719351"/>
                    </a:ext>
                  </a:extLst>
                </a:gridCol>
              </a:tblGrid>
              <a:tr h="1925241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429116875"/>
                  </a:ext>
                </a:extLst>
              </a:tr>
              <a:tr h="1925241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3824933143"/>
                  </a:ext>
                </a:extLst>
              </a:tr>
              <a:tr h="1925241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71145674"/>
                  </a:ext>
                </a:extLst>
              </a:tr>
              <a:tr h="1925241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887595077"/>
                  </a:ext>
                </a:extLst>
              </a:tr>
            </a:tbl>
          </a:graphicData>
        </a:graphic>
      </p:graphicFrame>
      <p:sp>
        <p:nvSpPr>
          <p:cNvPr id="4140" name="Text Box 7">
            <a:extLst>
              <a:ext uri="{FF2B5EF4-FFF2-40B4-BE49-F238E27FC236}">
                <a16:creationId xmlns:a16="http://schemas.microsoft.com/office/drawing/2014/main" id="{11ED2514-6B7A-4780-A81E-179D5813A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33250" y="26179463"/>
            <a:ext cx="185816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52394" tIns="76197" rIns="152394" bIns="76197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5600" b="1">
                <a:solidFill>
                  <a:srgbClr val="0000FF"/>
                </a:solidFill>
              </a:rPr>
              <a:t>Results 2 may be here  56pts</a:t>
            </a:r>
            <a:endParaRPr lang="en-US" altLang="fr-FR" sz="5600">
              <a:solidFill>
                <a:srgbClr val="0000FF"/>
              </a:solidFill>
            </a:endParaRPr>
          </a:p>
        </p:txBody>
      </p:sp>
      <p:sp>
        <p:nvSpPr>
          <p:cNvPr id="4141" name="Text Box 763">
            <a:extLst>
              <a:ext uri="{FF2B5EF4-FFF2-40B4-BE49-F238E27FC236}">
                <a16:creationId xmlns:a16="http://schemas.microsoft.com/office/drawing/2014/main" id="{6DD68FE9-FAA3-451C-9218-8C7A28829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33250" y="27701875"/>
            <a:ext cx="17249775" cy="353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44863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1435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2009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256713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7139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1711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6283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0855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ja-JP" sz="320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Results 2 36pts; Results 2 36pts; Results 2 36pts; Results 2 36pts; Results 2 36pts; Results 2 36pts; Results 2 36pts; Results 2 36pts; Results 2 36pts; Results 2 36pts; Results 2 36pts; Results 2 36pts; Results 2 36pts; Results 2 36pts; Results 2 36pts; Results 2 36pts; Results 2 36pts; Results 2 36pts; Results 2 36pts; Results 2 36pts; Results 2 36pts; Results 2 36pts; Results 2 36pts; Results 2 36pts; ; </a:t>
            </a:r>
            <a:endParaRPr lang="en-GB" altLang="fr-FR" sz="320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GB" altLang="fr-FR" sz="320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GB" altLang="fr-FR" sz="320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142" name="Text Box 502">
            <a:extLst>
              <a:ext uri="{FF2B5EF4-FFF2-40B4-BE49-F238E27FC236}">
                <a16:creationId xmlns:a16="http://schemas.microsoft.com/office/drawing/2014/main" id="{1AC3F944-F80B-436A-9AFD-72356F781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0150" y="37766625"/>
            <a:ext cx="1130458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44863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1435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2009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256713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7139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1711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6283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0855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fr-FR" sz="3600" u="sng"/>
              <a:t>Fig. 3</a:t>
            </a:r>
            <a:r>
              <a:rPr lang="en-US" altLang="fr-FR" sz="3600"/>
              <a:t> Your figure title may be here 36pts	</a:t>
            </a:r>
          </a:p>
        </p:txBody>
      </p:sp>
      <p:sp>
        <p:nvSpPr>
          <p:cNvPr id="4143" name="Rectangle 6">
            <a:extLst>
              <a:ext uri="{FF2B5EF4-FFF2-40B4-BE49-F238E27FC236}">
                <a16:creationId xmlns:a16="http://schemas.microsoft.com/office/drawing/2014/main" id="{C01BAF8C-B8F5-4660-BC6A-BF3481ED3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150" y="32037338"/>
            <a:ext cx="13711238" cy="5478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52394" tIns="76197" rIns="152394" bIns="76197" anchor="ctr">
            <a:spAutoFit/>
          </a:bodyPr>
          <a:lstStyle>
            <a:lvl1pPr marL="342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04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66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628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90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8481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3053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7625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2197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ja-JP" sz="3300" i="1">
                <a:ea typeface="MS PGothic" panose="020B0600070205080204" pitchFamily="34" charset="-128"/>
              </a:rPr>
              <a:t>   </a:t>
            </a:r>
          </a:p>
          <a:p>
            <a:pPr algn="just" eaLnBrk="1" hangingPunct="1"/>
            <a:endParaRPr lang="en-US" altLang="ja-JP" sz="3300" i="1">
              <a:ea typeface="MS PGothic" panose="020B0600070205080204" pitchFamily="34" charset="-128"/>
            </a:endParaRPr>
          </a:p>
          <a:p>
            <a:pPr algn="ctr" eaLnBrk="1" hangingPunct="1"/>
            <a:endParaRPr lang="en-US" altLang="ja-JP" sz="4000" i="1">
              <a:ea typeface="MS PGothic" panose="020B0600070205080204" pitchFamily="34" charset="-128"/>
            </a:endParaRPr>
          </a:p>
          <a:p>
            <a:pPr algn="ctr" eaLnBrk="1" hangingPunct="1"/>
            <a:endParaRPr lang="en-US" altLang="ja-JP" sz="4000" i="1">
              <a:ea typeface="MS PGothic" panose="020B0600070205080204" pitchFamily="34" charset="-128"/>
            </a:endParaRPr>
          </a:p>
          <a:p>
            <a:pPr algn="ctr" eaLnBrk="1" hangingPunct="1"/>
            <a:endParaRPr lang="en-US" altLang="ja-JP" sz="4000" i="1">
              <a:ea typeface="MS PGothic" panose="020B0600070205080204" pitchFamily="34" charset="-128"/>
            </a:endParaRPr>
          </a:p>
          <a:p>
            <a:pPr algn="ctr" eaLnBrk="1" hangingPunct="1"/>
            <a:r>
              <a:rPr lang="en-US" altLang="ja-JP" sz="4000" i="1">
                <a:ea typeface="MS PGothic" panose="020B0600070205080204" pitchFamily="34" charset="-128"/>
              </a:rPr>
              <a:t>Your fig 3 may be here</a:t>
            </a:r>
          </a:p>
          <a:p>
            <a:pPr algn="just" eaLnBrk="1" hangingPunct="1"/>
            <a:endParaRPr lang="en-US" altLang="ja-JP" sz="4000" i="1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sz="4000" i="1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sz="4000" i="1">
              <a:ea typeface="MS PGothic" panose="020B0600070205080204" pitchFamily="34" charset="-128"/>
            </a:endParaRPr>
          </a:p>
        </p:txBody>
      </p:sp>
      <p:sp>
        <p:nvSpPr>
          <p:cNvPr id="4144" name="Text Box 7">
            <a:extLst>
              <a:ext uri="{FF2B5EF4-FFF2-40B4-BE49-F238E27FC236}">
                <a16:creationId xmlns:a16="http://schemas.microsoft.com/office/drawing/2014/main" id="{1A78C155-CA8F-4789-98BF-1056E7CEC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08325" y="33450213"/>
            <a:ext cx="13474700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52394" tIns="76197" rIns="152394" bIns="76197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5600" b="1">
                <a:solidFill>
                  <a:srgbClr val="0000FF"/>
                </a:solidFill>
              </a:rPr>
              <a:t>Conclusions and perspectives may be here  56pts</a:t>
            </a:r>
            <a:endParaRPr lang="en-US" altLang="fr-FR" sz="5600">
              <a:solidFill>
                <a:srgbClr val="0000FF"/>
              </a:solidFill>
            </a:endParaRPr>
          </a:p>
        </p:txBody>
      </p:sp>
      <p:sp>
        <p:nvSpPr>
          <p:cNvPr id="4145" name="Text Box 763">
            <a:extLst>
              <a:ext uri="{FF2B5EF4-FFF2-40B4-BE49-F238E27FC236}">
                <a16:creationId xmlns:a16="http://schemas.microsoft.com/office/drawing/2014/main" id="{3AFFBA09-65BD-476E-827C-687133B3A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0" y="35717163"/>
            <a:ext cx="13711238" cy="501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44863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1435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2009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256713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7139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1711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6283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0855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ja-JP" sz="320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Conclusions &amp; perspectives 36pts; Conclusions &amp; perspectives 36pts; Conclusions &amp; perspectives 36pts; Conclusions &amp; perspectives 36pts; Conclusions &amp; perspectives 36pts; Conclusions &amp; perspectives 36pts; Conclusions &amp; perspectives 36pts; Conclusions &amp; perspectives 36pts; Conclusions &amp; perspectives 36pts; Conclusions &amp; perspectives 36pts; Conclusions &amp; perspectives 36pts; Conclusions &amp; perspectives 36pts; Conclusions &amp; perspectives 36pts; Conclusions &amp; perspectives 36pts; Conclusions &amp; perspectives 36pts; </a:t>
            </a:r>
            <a:endParaRPr lang="en-GB" altLang="fr-FR" sz="320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GB" altLang="fr-FR" sz="320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GB" altLang="fr-FR" sz="320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146" name="Text Box 763">
            <a:extLst>
              <a:ext uri="{FF2B5EF4-FFF2-40B4-BE49-F238E27FC236}">
                <a16:creationId xmlns:a16="http://schemas.microsoft.com/office/drawing/2014/main" id="{626A8BCF-499C-4C39-9763-0CBDF9649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86100" y="30389513"/>
            <a:ext cx="13474700" cy="2554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44863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1435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2009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256713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7139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1711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6283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0855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ja-JP" sz="320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Results 2 36pts; Results 2 36pts; Results 2 36pts; Results 2 36pts; Results 2 36pts; Results 2 36pts; Results 2 36pts; Results 2 36pts; Results 2 36pts; Results 2 36pts; Results 2 36pts; Results 2 36pts; Results 2 36pts; Results 2 36pts; Results 2 36pts; Results 2 36pts; </a:t>
            </a:r>
            <a:endParaRPr lang="en-GB" altLang="fr-FR" sz="320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GB" altLang="fr-FR" sz="320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4147" name="Image 139">
            <a:extLst>
              <a:ext uri="{FF2B5EF4-FFF2-40B4-BE49-F238E27FC236}">
                <a16:creationId xmlns:a16="http://schemas.microsoft.com/office/drawing/2014/main" id="{C302407D-5423-4B31-ACAB-2F3DC4D13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188" y="38787388"/>
            <a:ext cx="3348037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148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148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2488</TotalTime>
  <Words>675</Words>
  <Application>Microsoft Office PowerPoint</Application>
  <PresentationFormat>Personnalisé</PresentationFormat>
  <Paragraphs>56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MS PGothic</vt:lpstr>
      <vt:lpstr>Times New Roman</vt:lpstr>
      <vt:lpstr>MS Mincho</vt:lpstr>
      <vt:lpstr>Modèle par défaut</vt:lpstr>
      <vt:lpstr>Présentation PowerPoint</vt:lpstr>
    </vt:vector>
  </TitlesOfParts>
  <Company>INH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Emmanuel GEOFFRIAU</dc:creator>
  <cp:lastModifiedBy>Emmanuel GEOFFRIAU</cp:lastModifiedBy>
  <cp:revision>100</cp:revision>
  <cp:lastPrinted>2022-04-05T17:15:37Z</cp:lastPrinted>
  <dcterms:created xsi:type="dcterms:W3CDTF">2008-08-27T06:59:18Z</dcterms:created>
  <dcterms:modified xsi:type="dcterms:W3CDTF">2022-04-05T17:26:09Z</dcterms:modified>
</cp:coreProperties>
</file>