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6600FF"/>
    <a:srgbClr val="800000"/>
    <a:srgbClr val="008000"/>
    <a:srgbClr val="336600"/>
    <a:srgbClr val="3333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31" autoAdjust="0"/>
    <p:restoredTop sz="94660"/>
  </p:normalViewPr>
  <p:slideViewPr>
    <p:cSldViewPr>
      <p:cViewPr varScale="1">
        <p:scale>
          <a:sx n="19" d="100"/>
          <a:sy n="19" d="100"/>
        </p:scale>
        <p:origin x="3786" y="66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E77A141-BFA5-4F27-B504-C9613100F5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2C5318-4F87-47A9-B14D-2953D06C65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67E5998-2992-4B0F-942F-07F0B6B538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256158F-50AE-43C7-A89E-AF4F78AD264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fld id="{6D86C875-8F59-4712-8CE2-C3D8442E2E63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2BF0300-CD35-4154-A026-29C8317F18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6AB0885-18B7-4022-8E15-41F4BFE595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B50E6C8-117C-44F4-8414-4066E4E44D7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93925" y="769938"/>
            <a:ext cx="27130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5D8866D-D161-4809-90B4-1152C13C55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/>
              <a:t>Cliquez pour modifier les styles du texte du masque</a:t>
            </a:r>
          </a:p>
          <a:p>
            <a:pPr lvl="1"/>
            <a:r>
              <a:rPr lang="en-GB" altLang="fr-FR" noProof="0"/>
              <a:t>Deuxième niveau</a:t>
            </a:r>
          </a:p>
          <a:p>
            <a:pPr lvl="2"/>
            <a:r>
              <a:rPr lang="en-GB" altLang="fr-FR" noProof="0"/>
              <a:t>Troisième niveau</a:t>
            </a:r>
          </a:p>
          <a:p>
            <a:pPr lvl="3"/>
            <a:r>
              <a:rPr lang="en-GB" altLang="fr-FR" noProof="0"/>
              <a:t>Quatrième niveau</a:t>
            </a:r>
          </a:p>
          <a:p>
            <a:pPr lvl="4"/>
            <a:r>
              <a:rPr lang="en-GB" altLang="fr-FR" noProof="0"/>
              <a:t>Cinquième niveau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78722B3-B455-43D9-AA4D-18794F2B46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26683436-AAED-445B-BDAD-A21EEC2919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fld id="{E2EC7A43-9C83-486B-A7C5-CC41228FEED0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FE3599F-06D9-4917-92B5-F2B813EC2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74FF65-E6AD-4CFC-8A23-DBC97A89A8E3}" type="slidenum">
              <a:rPr lang="en-GB" altLang="fr-FR" sz="1400" smtClean="0"/>
              <a:pPr/>
              <a:t>1</a:t>
            </a:fld>
            <a:endParaRPr lang="en-GB" altLang="fr-FR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77ED029-CDE6-4A4D-A81A-35EB24CB06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3EB0EED-42E0-443A-A0AC-69383C30B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52BB54-080E-4660-B359-F11D050F7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600" y="7005638"/>
            <a:ext cx="22710775" cy="149034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C40C7E-8562-42A5-87C6-DD0E4FBF1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600" y="22483763"/>
            <a:ext cx="22710775" cy="10336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DD309A-848E-4AAA-9DDE-69B1951D6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3DF289-19AF-4A3D-A032-294B4DEB93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56B3BD-26FC-4967-BB46-02F080A8D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9F875-4581-4E3A-B50C-029B087BF45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7416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6F9DC-3A61-4D22-B587-8CF6DC42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9C22AC-0F31-47A0-B67A-4E1E4C4A6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E041EE-3779-4819-836D-94463273C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C4FE7A-6DE9-4243-9367-50BE00C71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B8A03E-F262-482F-BA9C-E09AD92F2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21EB3-4D77-4102-A89E-4647673830C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3887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B1579FC-1462-4E3F-A67D-78489C36E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3550" cy="365267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BE123B-5074-4436-ACEB-B539F5342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2888" y="1714500"/>
            <a:ext cx="20288250" cy="3652678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03FA28-2CCA-4E71-927F-A43E4C45C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5F4674-6EFD-4518-90B8-A07B2AAB1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FE1E1A-4C81-49ED-9667-3AD7E066D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93062-937E-4C8C-8C45-EAFCCF9653D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2840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39C6D4-25E1-4E59-9C5D-59936F8A4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57147B-F3D8-4BA1-898C-6124966F8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48CED6-D7E1-4FD8-9333-B14FDF512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51AD43-34E2-48A5-AE52-F4E1F95BCE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72C4DB-6A99-4286-8E34-616510432B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09B4F-CF50-4387-9E0A-2846EE3C6E6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0812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FBD7F3-20C1-4D98-BCC1-B4E79280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338" y="10672763"/>
            <a:ext cx="26117550" cy="178069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7E5D02-6B0F-4930-B937-ECEA571A5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338" y="28648025"/>
            <a:ext cx="26117550" cy="93646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F6C9C4-A253-4C45-9AAA-1C9D71D6B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6278F3-0633-4A07-BF1E-C27844AC1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0B3DFD-C2A9-432B-BE14-7860AFFF97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A4002-64AF-487A-9D80-C0FD67DFCD11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301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E259E-B62B-48A2-869D-1F60ABC71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922B7E-BC72-4DA3-A8E8-0AAD4B316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2888" y="9988550"/>
            <a:ext cx="13550900" cy="282527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3EE649-A145-43E7-AF31-53A19E9EA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50900" cy="282527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95737D-75AC-4668-9C58-20F7CDFD7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377A3D-BD6F-4DF4-9AC3-EE27E7218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4F1309-257D-461E-B694-DF2E98907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6AA17-9340-471F-821B-6F70B38DAA7B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6443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62BF-3859-405B-B253-04C225CD5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5963" cy="82740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15FC7A-75A7-404C-BC3B-C5935AC2E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975" y="10493375"/>
            <a:ext cx="12809538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BB7AEE-2814-4BA9-8CAD-5E3FD6D62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975" y="15636875"/>
            <a:ext cx="12809538" cy="229997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B7F81C-1EFA-46A5-9C02-8FBA42C40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8900" y="10493375"/>
            <a:ext cx="12873038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90DE12-4DE7-40A2-81C2-CC908933C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8900" y="15636875"/>
            <a:ext cx="12873038" cy="229997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21C3DF-5524-4941-B4E9-DBE59B5430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F427B1-5884-461C-8059-78859F3AFE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2FCD7C-98DE-4D6F-98E0-4535F9DDA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0DD21-DE83-4738-8E97-C13007B4A9D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7634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2E3E6-4F7F-4773-A782-ADAC5745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31A0A7C-7975-4D21-B010-4F7AE7BA6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DC2E4B-CB7B-4FC8-8E8E-2C2FCC2CED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8A32D1-43BB-4F2D-B5DC-45A5C8FC41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2D126-B51E-4BC2-923A-EDD80628EAC1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4468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5F428E1-2CF0-41A5-BC87-97EB9EB64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C3513BC-361E-4913-93BB-9A37C910E9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66FAE8E-5333-49F6-953E-245D41F5F9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88AA-3D24-4E30-8DA5-5C52570809E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8834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DFDD5-BC93-4D4E-943D-C5D40737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6300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3C7CFF-5A94-4A4A-90A3-F76B1EB09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3038" y="6164263"/>
            <a:ext cx="15328900" cy="30421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08979E-62E5-461F-A903-6E9DCF406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6300" cy="23791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1990E4-9184-4EDC-A330-C846A309DB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66623A-8468-4E41-94E1-C054913EC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1E8701-FC95-4EB4-8064-F63A1400A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28F32-5C9C-4524-AF79-3972182A33E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4136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72954E-85BB-4D51-BB41-7A0845799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6300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E79A499-C6C9-435E-B13F-7F30171C4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3038" y="6164263"/>
            <a:ext cx="15328900" cy="304212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3988A7-B41C-4061-8DA8-090007C83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6300" cy="23791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32FED3-88F0-41E0-81B5-C6CE6005E4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566BC3-F12A-4520-B446-C2E9C8D58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3E29C6-9180-4C2D-BC84-D9647AE76A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AB019-9ABE-4E7A-A2AC-54F61410B40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161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40F709-E273-45E7-BFEB-A8C11D593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4500"/>
            <a:ext cx="27254200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64" tIns="205732" rIns="411464" bIns="2057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70B16D-9E51-40FC-9307-665DCF0CD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8550"/>
            <a:ext cx="27254200" cy="2825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64" tIns="205732" rIns="411464" bIns="2057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EB93CC-F0F2-4C26-A1E7-33854805B3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888" y="38982650"/>
            <a:ext cx="7067550" cy="297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64" tIns="205732" rIns="411464" bIns="205732" numCol="1" anchor="t" anchorCtr="0" compatLnSpc="1">
            <a:prstTxWarp prst="textNoShape">
              <a:avLst/>
            </a:prstTxWarp>
          </a:bodyPr>
          <a:lstStyle>
            <a:lvl1pPr defTabSz="4114800" eaLnBrk="1" hangingPunct="1">
              <a:defRPr sz="630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7FD696-6F52-4BE1-954C-58FC5C8E45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2650"/>
            <a:ext cx="9588500" cy="297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64" tIns="205732" rIns="411464" bIns="205732" numCol="1" anchor="t" anchorCtr="0" compatLnSpc="1">
            <a:prstTxWarp prst="textNoShape">
              <a:avLst/>
            </a:prstTxWarp>
          </a:bodyPr>
          <a:lstStyle>
            <a:lvl1pPr algn="ctr" defTabSz="4114800" eaLnBrk="1" hangingPunct="1">
              <a:defRPr sz="630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390FE6-93CB-41B0-BABF-EA2214FBB8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9538" y="38982650"/>
            <a:ext cx="7067550" cy="297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64" tIns="205732" rIns="411464" bIns="205732" numCol="1" anchor="t" anchorCtr="0" compatLnSpc="1">
            <a:prstTxWarp prst="textNoShape">
              <a:avLst/>
            </a:prstTxWarp>
          </a:bodyPr>
          <a:lstStyle>
            <a:lvl1pPr algn="r" defTabSz="4114800" eaLnBrk="1" hangingPunct="1">
              <a:defRPr sz="6300"/>
            </a:lvl1pPr>
          </a:lstStyle>
          <a:p>
            <a:pPr>
              <a:defRPr/>
            </a:pPr>
            <a:fld id="{C04E62AE-6534-4466-8BF1-A421ACBADD7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0" fontAlgn="base" hangingPunct="0">
        <a:spcBef>
          <a:spcPct val="0"/>
        </a:spcBef>
        <a:spcAft>
          <a:spcPct val="0"/>
        </a:spcAft>
        <a:defRPr sz="19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anose="020B0604020202020204" pitchFamily="34" charset="0"/>
        </a:defRPr>
      </a:lvl2pPr>
      <a:lvl3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anose="020B0604020202020204" pitchFamily="34" charset="0"/>
        </a:defRPr>
      </a:lvl3pPr>
      <a:lvl4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anose="020B0604020202020204" pitchFamily="34" charset="0"/>
        </a:defRPr>
      </a:lvl4pPr>
      <a:lvl5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43050" indent="-1543050" algn="l" defTabSz="4114800" rtl="0" eaLnBrk="0" fontAlgn="base" hangingPunct="0">
        <a:spcBef>
          <a:spcPct val="20000"/>
        </a:spcBef>
        <a:spcAft>
          <a:spcPct val="0"/>
        </a:spcAft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44863" indent="-1285875" algn="l" defTabSz="4114800" rtl="0" eaLnBrk="0" fontAlgn="base" hangingPunct="0">
        <a:spcBef>
          <a:spcPct val="20000"/>
        </a:spcBef>
        <a:spcAft>
          <a:spcPct val="0"/>
        </a:spcAft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0" fontAlgn="base" hangingPunct="0">
        <a:spcBef>
          <a:spcPct val="20000"/>
        </a:spcBef>
        <a:spcAft>
          <a:spcPct val="0"/>
        </a:spcAft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0" fontAlgn="base" hangingPunct="0">
        <a:spcBef>
          <a:spcPct val="20000"/>
        </a:spcBef>
        <a:spcAft>
          <a:spcPct val="0"/>
        </a:spcAft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6713" indent="-1028700" algn="l" defTabSz="4114800" rtl="0" eaLnBrk="0" fontAlgn="base" hangingPunct="0">
        <a:spcBef>
          <a:spcPct val="20000"/>
        </a:spcBef>
        <a:spcAft>
          <a:spcPct val="0"/>
        </a:spcAft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52">
            <a:extLst>
              <a:ext uri="{FF2B5EF4-FFF2-40B4-BE49-F238E27FC236}">
                <a16:creationId xmlns:a16="http://schemas.microsoft.com/office/drawing/2014/main" id="{15240385-E6C8-4F20-BC85-343D6B5187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14450" y="5994400"/>
            <a:ext cx="275558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8E7E01A3-740B-4E8A-BF22-01BD11B1D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65088"/>
            <a:ext cx="22323425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6600" b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6600" b="1">
                <a:solidFill>
                  <a:srgbClr val="0000FF"/>
                </a:solidFill>
              </a:rPr>
              <a:t>The title of your poster may be here 66pts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fr-FR" sz="660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fr-FR" sz="660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fr-FR" sz="6600">
              <a:solidFill>
                <a:srgbClr val="0000FF"/>
              </a:solidFill>
            </a:endParaRP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8572BF03-BAA5-4B58-95A9-1656300B6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6381750"/>
            <a:ext cx="21602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5600" b="1">
                <a:solidFill>
                  <a:srgbClr val="0000FF"/>
                </a:solidFill>
              </a:rPr>
              <a:t>Introduction, context and objectives may be here  56pts</a:t>
            </a:r>
            <a:endParaRPr lang="en-US" altLang="fr-FR" sz="5600">
              <a:solidFill>
                <a:srgbClr val="0000FF"/>
              </a:solidFill>
            </a:endParaRPr>
          </a:p>
        </p:txBody>
      </p:sp>
      <p:sp>
        <p:nvSpPr>
          <p:cNvPr id="4101" name="Rectangle 14">
            <a:extLst>
              <a:ext uri="{FF2B5EF4-FFF2-40B4-BE49-F238E27FC236}">
                <a16:creationId xmlns:a16="http://schemas.microsoft.com/office/drawing/2014/main" id="{7F361591-DA47-4E1C-9D47-F149E72C7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913" y="2182813"/>
            <a:ext cx="27622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102" name="Text Box 249">
            <a:extLst>
              <a:ext uri="{FF2B5EF4-FFF2-40B4-BE49-F238E27FC236}">
                <a16:creationId xmlns:a16="http://schemas.microsoft.com/office/drawing/2014/main" id="{4F2BD40C-01DD-4253-8F29-E555DB602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7432675"/>
            <a:ext cx="1103312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ja-JP" sz="3600">
                <a:ea typeface="MS PGothic" panose="020B0600070205080204" pitchFamily="34" charset="-128"/>
              </a:rPr>
              <a:t>Your introduction text 36pts; Your introduction text 36pts; Your introduction text 36pts; Your introduction text 36pts; Your introduction text 40pts; Your introduction text 36pts; Your introduction text 36pts; Your introduction text 36pts; Your introduction text 36pts; Your introduction text 36pts; Your introduction text 36pts; </a:t>
            </a:r>
            <a:endParaRPr lang="en-GB" altLang="fr-FR" sz="36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/>
          </a:p>
        </p:txBody>
      </p:sp>
      <p:sp>
        <p:nvSpPr>
          <p:cNvPr id="4103" name="Rectangle 6">
            <a:extLst>
              <a:ext uri="{FF2B5EF4-FFF2-40B4-BE49-F238E27FC236}">
                <a16:creationId xmlns:a16="http://schemas.microsoft.com/office/drawing/2014/main" id="{2B0739AD-619D-493F-8F25-A4E9B0B5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2724150"/>
            <a:ext cx="20747037" cy="2370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i="1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i="1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i="1">
                <a:ea typeface="MS PGothic" panose="020B0600070205080204" pitchFamily="34" charset="-128"/>
              </a:rPr>
              <a:t>Names of co-authors and affiliations may be here 36pts</a:t>
            </a:r>
          </a:p>
          <a:p>
            <a:pPr algn="just" eaLnBrk="1" hangingPunct="1"/>
            <a:endParaRPr lang="en-US" altLang="ja-JP" i="1">
              <a:ea typeface="MS PGothic" panose="020B0600070205080204" pitchFamily="34" charset="-128"/>
            </a:endParaRPr>
          </a:p>
        </p:txBody>
      </p:sp>
      <p:sp>
        <p:nvSpPr>
          <p:cNvPr id="4104" name="Text Box 256">
            <a:extLst>
              <a:ext uri="{FF2B5EF4-FFF2-40B4-BE49-F238E27FC236}">
                <a16:creationId xmlns:a16="http://schemas.microsoft.com/office/drawing/2014/main" id="{93CFB4EB-1B55-413A-9F5A-B3FCE96EE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0800" y="5503863"/>
            <a:ext cx="8629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600">
                <a:solidFill>
                  <a:srgbClr val="0000FF"/>
                </a:solidFill>
              </a:rPr>
              <a:t>Contact: </a:t>
            </a:r>
            <a:r>
              <a:rPr lang="en-US" altLang="fr-FR" sz="2600">
                <a:solidFill>
                  <a:srgbClr val="0000FF"/>
                </a:solidFill>
              </a:rPr>
              <a:t>email presenting author</a:t>
            </a:r>
          </a:p>
        </p:txBody>
      </p:sp>
      <p:sp>
        <p:nvSpPr>
          <p:cNvPr id="4105" name="Text Box 272">
            <a:extLst>
              <a:ext uri="{FF2B5EF4-FFF2-40B4-BE49-F238E27FC236}">
                <a16:creationId xmlns:a16="http://schemas.microsoft.com/office/drawing/2014/main" id="{0411969E-09E9-43F9-878B-BF37B1D1F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0" y="40738425"/>
            <a:ext cx="2390775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fr-FR" sz="2400" u="sng"/>
              <a:t>References:</a:t>
            </a:r>
            <a:r>
              <a:rPr lang="en-GB" altLang="fr-FR" sz="2400"/>
              <a:t> Carota et al. (2017) Acta Hort. 760(1)99-104.</a:t>
            </a:r>
            <a:r>
              <a:rPr lang="fr-FR" altLang="fr-FR" sz="2400"/>
              <a:t> Thuillot et al. (2022) J. Exp. Bot. 89:105-112.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2400" u="sng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400" u="sng"/>
              <a:t>Acknowledgements</a:t>
            </a:r>
            <a:r>
              <a:rPr lang="fr-FR" altLang="fr-FR" sz="2400"/>
              <a:t> : xxxx</a:t>
            </a:r>
          </a:p>
        </p:txBody>
      </p:sp>
      <p:sp>
        <p:nvSpPr>
          <p:cNvPr id="4106" name="Text Box 502">
            <a:extLst>
              <a:ext uri="{FF2B5EF4-FFF2-40B4-BE49-F238E27FC236}">
                <a16:creationId xmlns:a16="http://schemas.microsoft.com/office/drawing/2014/main" id="{5BF22CF5-F5CB-4508-97AF-762178530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3788" y="13260388"/>
            <a:ext cx="113061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fr-FR" sz="3600" u="sng"/>
              <a:t>Fig. 1</a:t>
            </a:r>
            <a:r>
              <a:rPr lang="en-US" altLang="fr-FR" sz="3600"/>
              <a:t> Your figure title may be here 36pts	</a:t>
            </a:r>
          </a:p>
        </p:txBody>
      </p:sp>
      <p:sp>
        <p:nvSpPr>
          <p:cNvPr id="4107" name="Text Box 713">
            <a:extLst>
              <a:ext uri="{FF2B5EF4-FFF2-40B4-BE49-F238E27FC236}">
                <a16:creationId xmlns:a16="http://schemas.microsoft.com/office/drawing/2014/main" id="{E9CAA8B5-C343-4A7D-9F70-7CAFB78C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22296438"/>
            <a:ext cx="88566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600" u="sng"/>
              <a:t>Tab. 1</a:t>
            </a:r>
            <a:r>
              <a:rPr lang="en-GB" altLang="fr-FR" sz="3600"/>
              <a:t> Your table title may be here 36 pts</a:t>
            </a:r>
            <a:endParaRPr lang="en-GB" altLang="fr-FR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8" name="Line 721">
            <a:extLst>
              <a:ext uri="{FF2B5EF4-FFF2-40B4-BE49-F238E27FC236}">
                <a16:creationId xmlns:a16="http://schemas.microsoft.com/office/drawing/2014/main" id="{DDF371B1-156F-48DC-B187-E0959B62FA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8500" y="40701913"/>
            <a:ext cx="23834725" cy="317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9" name="Text Box 763">
            <a:extLst>
              <a:ext uri="{FF2B5EF4-FFF2-40B4-BE49-F238E27FC236}">
                <a16:creationId xmlns:a16="http://schemas.microsoft.com/office/drawing/2014/main" id="{E38461EB-3704-4095-BE1F-5D4BC770B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14531975"/>
            <a:ext cx="28354338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20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M&amp;M 36pts; M&amp;M 36pts; M&amp;M 36pts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</a:t>
            </a: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10" name="ZoneTexte 1">
            <a:extLst>
              <a:ext uri="{FF2B5EF4-FFF2-40B4-BE49-F238E27FC236}">
                <a16:creationId xmlns:a16="http://schemas.microsoft.com/office/drawing/2014/main" id="{C076F2B0-732B-4B87-A496-4CB703850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14475"/>
            <a:ext cx="3927475" cy="3970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  <a:p>
            <a:pPr algn="ctr"/>
            <a:endParaRPr lang="fr-FR" altLang="fr-FR"/>
          </a:p>
          <a:p>
            <a:pPr algn="ctr"/>
            <a:r>
              <a:rPr lang="fr-FR" altLang="fr-FR"/>
              <a:t>The logo of your institute may be here</a:t>
            </a:r>
          </a:p>
          <a:p>
            <a:endParaRPr lang="fr-FR" altLang="fr-FR"/>
          </a:p>
          <a:p>
            <a:endParaRPr lang="fr-FR" altLang="fr-FR"/>
          </a:p>
        </p:txBody>
      </p:sp>
      <p:sp>
        <p:nvSpPr>
          <p:cNvPr id="4111" name="ZoneTexte 126">
            <a:extLst>
              <a:ext uri="{FF2B5EF4-FFF2-40B4-BE49-F238E27FC236}">
                <a16:creationId xmlns:a16="http://schemas.microsoft.com/office/drawing/2014/main" id="{748AB2E1-E2A5-4324-833D-CADE2D75B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4338" y="1671638"/>
            <a:ext cx="3925887" cy="3970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  <a:p>
            <a:pPr algn="ctr"/>
            <a:endParaRPr lang="fr-FR" altLang="fr-FR"/>
          </a:p>
          <a:p>
            <a:pPr algn="ctr"/>
            <a:r>
              <a:rPr lang="fr-FR" altLang="fr-FR"/>
              <a:t>Picture of the presenting author to help find you in the Congress!</a:t>
            </a:r>
          </a:p>
          <a:p>
            <a:pPr algn="ctr"/>
            <a:endParaRPr lang="fr-FR" altLang="fr-FR"/>
          </a:p>
        </p:txBody>
      </p:sp>
      <p:sp>
        <p:nvSpPr>
          <p:cNvPr id="4112" name="Rectangle 6">
            <a:extLst>
              <a:ext uri="{FF2B5EF4-FFF2-40B4-BE49-F238E27FC236}">
                <a16:creationId xmlns:a16="http://schemas.microsoft.com/office/drawing/2014/main" id="{D4CE3E85-A6AF-46FB-AA53-019B2B585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9988" y="7481888"/>
            <a:ext cx="15290800" cy="5262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3300" i="1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3300" i="1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4000" i="1">
                <a:ea typeface="MS PGothic" panose="020B0600070205080204" pitchFamily="34" charset="-128"/>
              </a:rPr>
              <a:t>Your fig 1 may be here</a:t>
            </a: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3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300" i="1">
              <a:ea typeface="MS PGothic" panose="020B0600070205080204" pitchFamily="34" charset="-128"/>
            </a:endParaRPr>
          </a:p>
        </p:txBody>
      </p:sp>
      <p:sp>
        <p:nvSpPr>
          <p:cNvPr id="4113" name="Rectangle 6">
            <a:extLst>
              <a:ext uri="{FF2B5EF4-FFF2-40B4-BE49-F238E27FC236}">
                <a16:creationId xmlns:a16="http://schemas.microsoft.com/office/drawing/2014/main" id="{38A5F65A-742B-4784-B55E-377DC0966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2638" y="17305338"/>
            <a:ext cx="13138150" cy="700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3300" i="1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33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300" i="1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3300" i="1">
                <a:ea typeface="MS PGothic" panose="020B0600070205080204" pitchFamily="34" charset="-128"/>
              </a:rPr>
              <a:t>You</a:t>
            </a:r>
            <a:r>
              <a:rPr lang="en-US" altLang="ja-JP" sz="4000" i="1">
                <a:ea typeface="MS PGothic" panose="020B0600070205080204" pitchFamily="34" charset="-128"/>
              </a:rPr>
              <a:t>r fig 2 may be here</a:t>
            </a: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3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300" i="1">
              <a:ea typeface="MS PGothic" panose="020B0600070205080204" pitchFamily="34" charset="-128"/>
            </a:endParaRPr>
          </a:p>
        </p:txBody>
      </p:sp>
      <p:sp>
        <p:nvSpPr>
          <p:cNvPr id="4114" name="Text Box 502">
            <a:extLst>
              <a:ext uri="{FF2B5EF4-FFF2-40B4-BE49-F238E27FC236}">
                <a16:creationId xmlns:a16="http://schemas.microsoft.com/office/drawing/2014/main" id="{3D05F701-7348-42E6-A0B3-AB526EE8F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5513" y="24658638"/>
            <a:ext cx="113045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fr-FR" sz="3600" u="sng"/>
              <a:t>Fig. 2</a:t>
            </a:r>
            <a:r>
              <a:rPr lang="en-US" altLang="fr-FR" sz="3600"/>
              <a:t> Your figure title may be here 36pts	</a:t>
            </a:r>
          </a:p>
        </p:txBody>
      </p:sp>
      <p:sp>
        <p:nvSpPr>
          <p:cNvPr id="4115" name="Text Box 7">
            <a:extLst>
              <a:ext uri="{FF2B5EF4-FFF2-40B4-BE49-F238E27FC236}">
                <a16:creationId xmlns:a16="http://schemas.microsoft.com/office/drawing/2014/main" id="{31A103A4-2545-4393-8E4F-9A6EE874F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188" y="12196763"/>
            <a:ext cx="21602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5600" b="1">
                <a:solidFill>
                  <a:srgbClr val="0000FF"/>
                </a:solidFill>
              </a:rPr>
              <a:t>Mat &amp; Methods may be here  56pts</a:t>
            </a:r>
            <a:endParaRPr lang="en-US" altLang="fr-FR" sz="5600">
              <a:solidFill>
                <a:srgbClr val="0000FF"/>
              </a:solidFill>
            </a:endParaRPr>
          </a:p>
        </p:txBody>
      </p:sp>
      <p:sp>
        <p:nvSpPr>
          <p:cNvPr id="4116" name="Text Box 7">
            <a:extLst>
              <a:ext uri="{FF2B5EF4-FFF2-40B4-BE49-F238E27FC236}">
                <a16:creationId xmlns:a16="http://schemas.microsoft.com/office/drawing/2014/main" id="{C2A72EA8-0E46-406C-93D6-233C47B0A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3" y="16913225"/>
            <a:ext cx="115331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5600" b="1">
                <a:solidFill>
                  <a:srgbClr val="0000FF"/>
                </a:solidFill>
              </a:rPr>
              <a:t>Results 1 may be here  56pts</a:t>
            </a:r>
            <a:endParaRPr lang="en-US" altLang="fr-FR" sz="5600">
              <a:solidFill>
                <a:srgbClr val="0000FF"/>
              </a:solidFill>
            </a:endParaRPr>
          </a:p>
        </p:txBody>
      </p:sp>
      <p:sp>
        <p:nvSpPr>
          <p:cNvPr id="4117" name="Text Box 763">
            <a:extLst>
              <a:ext uri="{FF2B5EF4-FFF2-40B4-BE49-F238E27FC236}">
                <a16:creationId xmlns:a16="http://schemas.microsoft.com/office/drawing/2014/main" id="{F6982EEC-98B8-4016-B367-CEF41E313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18268950"/>
            <a:ext cx="13138150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20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1 36pts; Results 1 36pts; Results 1 36pts; Results 1 36pts; Results 1 36pts; Results 1 36pts; Results 1 36pts; Results 1 36pts; Results 1 36pts; Results 1 36pts; Results 1 36pts; Results 1 36pts; Results 1 36pts; Results 1 36pts; Results 1 36pts; Results 1 36pts; Results 1 36pts; Results 1 36pts; </a:t>
            </a: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01AC660-2AD2-46ED-8033-1397DCF6FCA5}"/>
              </a:ext>
            </a:extLst>
          </p:cNvPr>
          <p:cNvGraphicFramePr>
            <a:graphicFrameLocks noGrp="1"/>
          </p:cNvGraphicFramePr>
          <p:nvPr/>
        </p:nvGraphicFramePr>
        <p:xfrm>
          <a:off x="1227138" y="23431500"/>
          <a:ext cx="10312401" cy="770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467">
                  <a:extLst>
                    <a:ext uri="{9D8B030D-6E8A-4147-A177-3AD203B41FA5}">
                      <a16:colId xmlns:a16="http://schemas.microsoft.com/office/drawing/2014/main" val="3545651385"/>
                    </a:ext>
                  </a:extLst>
                </a:gridCol>
                <a:gridCol w="3437467">
                  <a:extLst>
                    <a:ext uri="{9D8B030D-6E8A-4147-A177-3AD203B41FA5}">
                      <a16:colId xmlns:a16="http://schemas.microsoft.com/office/drawing/2014/main" val="3651767959"/>
                    </a:ext>
                  </a:extLst>
                </a:gridCol>
                <a:gridCol w="3437467">
                  <a:extLst>
                    <a:ext uri="{9D8B030D-6E8A-4147-A177-3AD203B41FA5}">
                      <a16:colId xmlns:a16="http://schemas.microsoft.com/office/drawing/2014/main" val="2791719351"/>
                    </a:ext>
                  </a:extLst>
                </a:gridCol>
              </a:tblGrid>
              <a:tr h="1925241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429116875"/>
                  </a:ext>
                </a:extLst>
              </a:tr>
              <a:tr h="192524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3824933143"/>
                  </a:ext>
                </a:extLst>
              </a:tr>
              <a:tr h="192524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71145674"/>
                  </a:ext>
                </a:extLst>
              </a:tr>
              <a:tr h="1925241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887595077"/>
                  </a:ext>
                </a:extLst>
              </a:tr>
            </a:tbl>
          </a:graphicData>
        </a:graphic>
      </p:graphicFrame>
      <p:sp>
        <p:nvSpPr>
          <p:cNvPr id="4140" name="Text Box 7">
            <a:extLst>
              <a:ext uri="{FF2B5EF4-FFF2-40B4-BE49-F238E27FC236}">
                <a16:creationId xmlns:a16="http://schemas.microsoft.com/office/drawing/2014/main" id="{11ED2514-6B7A-4780-A81E-179D5813A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0" y="26179463"/>
            <a:ext cx="185816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5600" b="1">
                <a:solidFill>
                  <a:srgbClr val="0000FF"/>
                </a:solidFill>
              </a:rPr>
              <a:t>Results 2 may be here  56pts</a:t>
            </a:r>
            <a:endParaRPr lang="en-US" altLang="fr-FR" sz="5600">
              <a:solidFill>
                <a:srgbClr val="0000FF"/>
              </a:solidFill>
            </a:endParaRPr>
          </a:p>
        </p:txBody>
      </p:sp>
      <p:sp>
        <p:nvSpPr>
          <p:cNvPr id="4141" name="Text Box 763">
            <a:extLst>
              <a:ext uri="{FF2B5EF4-FFF2-40B4-BE49-F238E27FC236}">
                <a16:creationId xmlns:a16="http://schemas.microsoft.com/office/drawing/2014/main" id="{6DD68FE9-FAA3-451C-9218-8C7A28829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0" y="27701875"/>
            <a:ext cx="17249775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20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; </a:t>
            </a: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42" name="Text Box 502">
            <a:extLst>
              <a:ext uri="{FF2B5EF4-FFF2-40B4-BE49-F238E27FC236}">
                <a16:creationId xmlns:a16="http://schemas.microsoft.com/office/drawing/2014/main" id="{1AC3F944-F80B-436A-9AFD-72356F781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37766625"/>
            <a:ext cx="113045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fr-FR" sz="3600" u="sng"/>
              <a:t>Fig. 3</a:t>
            </a:r>
            <a:r>
              <a:rPr lang="en-US" altLang="fr-FR" sz="3600"/>
              <a:t> Your figure title may be here 36pts	</a:t>
            </a:r>
          </a:p>
        </p:txBody>
      </p:sp>
      <p:sp>
        <p:nvSpPr>
          <p:cNvPr id="4143" name="Rectangle 6">
            <a:extLst>
              <a:ext uri="{FF2B5EF4-FFF2-40B4-BE49-F238E27FC236}">
                <a16:creationId xmlns:a16="http://schemas.microsoft.com/office/drawing/2014/main" id="{C01BAF8C-B8F5-4660-BC6A-BF3481ED3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32037338"/>
            <a:ext cx="13711238" cy="5478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3300" i="1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3300" i="1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4000" i="1">
                <a:ea typeface="MS PGothic" panose="020B0600070205080204" pitchFamily="34" charset="-128"/>
              </a:rPr>
              <a:t>Your fig 3 may be here</a:t>
            </a: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4000" i="1">
              <a:ea typeface="MS PGothic" panose="020B0600070205080204" pitchFamily="34" charset="-128"/>
            </a:endParaRPr>
          </a:p>
        </p:txBody>
      </p:sp>
      <p:sp>
        <p:nvSpPr>
          <p:cNvPr id="4144" name="Text Box 7">
            <a:extLst>
              <a:ext uri="{FF2B5EF4-FFF2-40B4-BE49-F238E27FC236}">
                <a16:creationId xmlns:a16="http://schemas.microsoft.com/office/drawing/2014/main" id="{1A78C155-CA8F-4789-98BF-1056E7CEC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8325" y="33450213"/>
            <a:ext cx="134747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5600" b="1">
                <a:solidFill>
                  <a:srgbClr val="0000FF"/>
                </a:solidFill>
              </a:rPr>
              <a:t>Conclusions and perspectives may be here  56pts</a:t>
            </a:r>
            <a:endParaRPr lang="en-US" altLang="fr-FR" sz="5600">
              <a:solidFill>
                <a:srgbClr val="0000FF"/>
              </a:solidFill>
            </a:endParaRPr>
          </a:p>
        </p:txBody>
      </p:sp>
      <p:sp>
        <p:nvSpPr>
          <p:cNvPr id="4145" name="Text Box 763">
            <a:extLst>
              <a:ext uri="{FF2B5EF4-FFF2-40B4-BE49-F238E27FC236}">
                <a16:creationId xmlns:a16="http://schemas.microsoft.com/office/drawing/2014/main" id="{3AFFBA09-65BD-476E-827C-687133B3A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0" y="35717163"/>
            <a:ext cx="13711238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20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</a:t>
            </a: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46" name="Text Box 763">
            <a:extLst>
              <a:ext uri="{FF2B5EF4-FFF2-40B4-BE49-F238E27FC236}">
                <a16:creationId xmlns:a16="http://schemas.microsoft.com/office/drawing/2014/main" id="{626A8BCF-499C-4C39-9763-0CBDF9649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6100" y="30389513"/>
            <a:ext cx="1347470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20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2 36pts; Results 2 36pts; Results 2 36pts; Results 2 36pts; Results 2 36pts; Results 2 36pts; Results 2 36pts; Results 2 36pts; Results 2 36pts; Results 2 36pts; Results 2 36pts; Results 2 36pts; Results 2 36pts; Results 2 36pts; Results 2 36pts; Results 2 36pts; </a:t>
            </a: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20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147" name="Image 139">
            <a:extLst>
              <a:ext uri="{FF2B5EF4-FFF2-40B4-BE49-F238E27FC236}">
                <a16:creationId xmlns:a16="http://schemas.microsoft.com/office/drawing/2014/main" id="{C302407D-5423-4B31-ACAB-2F3DC4D13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38787388"/>
            <a:ext cx="3348037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675</Words>
  <Application>Microsoft Office PowerPoint</Application>
  <PresentationFormat>Personnalisé</PresentationFormat>
  <Paragraphs>56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MS PGothic</vt:lpstr>
      <vt:lpstr>Times New Roman</vt:lpstr>
      <vt:lpstr>MS Mincho</vt:lpstr>
      <vt:lpstr>Modèle par défaut</vt:lpstr>
      <vt:lpstr>Présentation PowerPoint</vt:lpstr>
    </vt:vector>
  </TitlesOfParts>
  <Company>INH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 GEOFFRIAU</dc:creator>
  <cp:lastModifiedBy>Emmanuel GEOFFRIAU</cp:lastModifiedBy>
  <cp:revision>100</cp:revision>
  <cp:lastPrinted>2022-04-05T17:15:37Z</cp:lastPrinted>
  <dcterms:created xsi:type="dcterms:W3CDTF">2008-08-27T06:59:18Z</dcterms:created>
  <dcterms:modified xsi:type="dcterms:W3CDTF">2022-04-05T17:26:09Z</dcterms:modified>
</cp:coreProperties>
</file>