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51206400" cy="28803600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161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00"/>
    <a:srgbClr val="6600FF"/>
    <a:srgbClr val="800000"/>
    <a:srgbClr val="008000"/>
    <a:srgbClr val="336600"/>
    <a:srgbClr val="3333CC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479" autoAdjust="0"/>
    <p:restoredTop sz="94660"/>
  </p:normalViewPr>
  <p:slideViewPr>
    <p:cSldViewPr>
      <p:cViewPr>
        <p:scale>
          <a:sx n="30" d="100"/>
          <a:sy n="30" d="100"/>
        </p:scale>
        <p:origin x="618" y="-126"/>
      </p:cViewPr>
      <p:guideLst>
        <p:guide orient="horz" pos="9072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1E77A141-BFA5-4F27-B504-C9613100F5C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t" anchorCtr="0" compatLnSpc="1">
            <a:prstTxWarp prst="textNoShape">
              <a:avLst/>
            </a:prstTxWarp>
          </a:bodyPr>
          <a:lstStyle>
            <a:lvl1pPr defTabSz="976313" eaLnBrk="1" hangingPunct="1">
              <a:defRPr sz="1400"/>
            </a:lvl1pPr>
          </a:lstStyle>
          <a:p>
            <a:pPr>
              <a:defRPr/>
            </a:pPr>
            <a:endParaRPr lang="en-GB" altLang="fr-FR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C82C5318-4F87-47A9-B14D-2953D06C65F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t" anchorCtr="0" compatLnSpc="1">
            <a:prstTxWarp prst="textNoShape">
              <a:avLst/>
            </a:prstTxWarp>
          </a:bodyPr>
          <a:lstStyle>
            <a:lvl1pPr algn="r" defTabSz="976313" eaLnBrk="1" hangingPunct="1">
              <a:defRPr sz="1400"/>
            </a:lvl1pPr>
          </a:lstStyle>
          <a:p>
            <a:pPr>
              <a:defRPr/>
            </a:pPr>
            <a:endParaRPr lang="en-GB" altLang="fr-FR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167E5998-2992-4B0F-942F-07F0B6B5388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b" anchorCtr="0" compatLnSpc="1">
            <a:prstTxWarp prst="textNoShape">
              <a:avLst/>
            </a:prstTxWarp>
          </a:bodyPr>
          <a:lstStyle>
            <a:lvl1pPr defTabSz="976313" eaLnBrk="1" hangingPunct="1">
              <a:defRPr sz="1400"/>
            </a:lvl1pPr>
          </a:lstStyle>
          <a:p>
            <a:pPr>
              <a:defRPr/>
            </a:pPr>
            <a:endParaRPr lang="en-GB" altLang="fr-FR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F256158F-50AE-43C7-A89E-AF4F78AD264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b" anchorCtr="0" compatLnSpc="1">
            <a:prstTxWarp prst="textNoShape">
              <a:avLst/>
            </a:prstTxWarp>
          </a:bodyPr>
          <a:lstStyle>
            <a:lvl1pPr algn="r" defTabSz="976313" eaLnBrk="1" hangingPunct="1">
              <a:defRPr sz="1400"/>
            </a:lvl1pPr>
          </a:lstStyle>
          <a:p>
            <a:pPr>
              <a:defRPr/>
            </a:pPr>
            <a:fld id="{6D86C875-8F59-4712-8CE2-C3D8442E2E63}" type="slidenum">
              <a:rPr lang="en-GB" altLang="fr-FR"/>
              <a:pPr>
                <a:defRPr/>
              </a:pPr>
              <a:t>‹N°›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2BF0300-CD35-4154-A026-29C8317F18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t" anchorCtr="0" compatLnSpc="1">
            <a:prstTxWarp prst="textNoShape">
              <a:avLst/>
            </a:prstTxWarp>
          </a:bodyPr>
          <a:lstStyle>
            <a:lvl1pPr defTabSz="976313" eaLnBrk="1" hangingPunct="1">
              <a:defRPr sz="1400"/>
            </a:lvl1pPr>
          </a:lstStyle>
          <a:p>
            <a:pPr>
              <a:defRPr/>
            </a:pPr>
            <a:endParaRPr lang="en-GB" altLang="fr-FR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B6AB0885-18B7-4022-8E15-41F4BFE5953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0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t" anchorCtr="0" compatLnSpc="1">
            <a:prstTxWarp prst="textNoShape">
              <a:avLst/>
            </a:prstTxWarp>
          </a:bodyPr>
          <a:lstStyle>
            <a:lvl1pPr algn="r" defTabSz="976313" eaLnBrk="1" hangingPunct="1">
              <a:defRPr sz="1400"/>
            </a:lvl1pPr>
          </a:lstStyle>
          <a:p>
            <a:pPr>
              <a:defRPr/>
            </a:pPr>
            <a:endParaRPr lang="en-GB" altLang="fr-FR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AB50E6C8-117C-44F4-8414-4066E4E44D7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288" y="769938"/>
            <a:ext cx="6818312" cy="38354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A5D8866D-D161-4809-90B4-1152C13C557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 noProof="0"/>
              <a:t>Cliquez pour modifier les styles du texte du masque</a:t>
            </a:r>
          </a:p>
          <a:p>
            <a:pPr lvl="1"/>
            <a:r>
              <a:rPr lang="en-GB" altLang="fr-FR" noProof="0"/>
              <a:t>Deuxième niveau</a:t>
            </a:r>
          </a:p>
          <a:p>
            <a:pPr lvl="2"/>
            <a:r>
              <a:rPr lang="en-GB" altLang="fr-FR" noProof="0"/>
              <a:t>Troisième niveau</a:t>
            </a:r>
          </a:p>
          <a:p>
            <a:pPr lvl="3"/>
            <a:r>
              <a:rPr lang="en-GB" altLang="fr-FR" noProof="0"/>
              <a:t>Quatrième niveau</a:t>
            </a:r>
          </a:p>
          <a:p>
            <a:pPr lvl="4"/>
            <a:r>
              <a:rPr lang="en-GB" altLang="fr-FR" noProof="0"/>
              <a:t>Cinquième niveau</a:t>
            </a:r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778722B3-B455-43D9-AA4D-18794F2B46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b" anchorCtr="0" compatLnSpc="1">
            <a:prstTxWarp prst="textNoShape">
              <a:avLst/>
            </a:prstTxWarp>
          </a:bodyPr>
          <a:lstStyle>
            <a:lvl1pPr defTabSz="976313" eaLnBrk="1" hangingPunct="1">
              <a:defRPr sz="1400"/>
            </a:lvl1pPr>
          </a:lstStyle>
          <a:p>
            <a:pPr>
              <a:defRPr/>
            </a:pPr>
            <a:endParaRPr lang="en-GB" altLang="fr-FR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26683436-AAED-445B-BDAD-A21EEC2919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770" tIns="48886" rIns="97770" bIns="48886" numCol="1" anchor="b" anchorCtr="0" compatLnSpc="1">
            <a:prstTxWarp prst="textNoShape">
              <a:avLst/>
            </a:prstTxWarp>
          </a:bodyPr>
          <a:lstStyle>
            <a:lvl1pPr algn="r" defTabSz="976313" eaLnBrk="1" hangingPunct="1">
              <a:defRPr sz="1400"/>
            </a:lvl1pPr>
          </a:lstStyle>
          <a:p>
            <a:pPr>
              <a:defRPr/>
            </a:pPr>
            <a:fld id="{E2EC7A43-9C83-486B-A7C5-CC41228FEED0}" type="slidenum">
              <a:rPr lang="en-GB" altLang="fr-FR"/>
              <a:pPr>
                <a:defRPr/>
              </a:pPr>
              <a:t>‹N°›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7FE3599F-06D9-4917-92B5-F2B813EC21A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6313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76313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76313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76313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76313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763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374FF65-E6AD-4CFC-8A23-DBC97A89A8E3}" type="slidenum">
              <a:rPr lang="en-GB" altLang="fr-FR" sz="1400" smtClean="0"/>
              <a:pPr/>
              <a:t>1</a:t>
            </a:fld>
            <a:endParaRPr lang="en-GB" altLang="fr-FR" sz="14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E77ED029-CDE6-4A4D-A81A-35EB24CB06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1288" y="769938"/>
            <a:ext cx="6818312" cy="3835400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3EB0EED-42E0-443A-A0AC-69383C30B2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C9F875-4581-4E3A-B50C-029B087BF455}" type="slidenum">
              <a:rPr lang="en-US" altLang="fr-FR" smtClean="0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139396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F21EB3-4D77-4102-A89E-4647673830C8}" type="slidenum">
              <a:rPr lang="en-US" altLang="fr-FR" smtClean="0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68836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493062-937E-4C8C-8C45-EAFCCF9653DA}" type="slidenum">
              <a:rPr lang="en-US" altLang="fr-FR" smtClean="0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465608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D09B4F-CF50-4387-9E0A-2846EE3C6E63}" type="slidenum">
              <a:rPr lang="en-US" altLang="fr-FR" smtClean="0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731391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FA4002-64AF-487A-9D80-C0FD67DFCD11}" type="slidenum">
              <a:rPr lang="en-US" altLang="fr-FR" smtClean="0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07789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A6AA17-9340-471F-821B-6F70B38DAA7B}" type="slidenum">
              <a:rPr lang="en-US" altLang="fr-FR" smtClean="0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990383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00DD21-DE83-4738-8E97-C13007B4A9DC}" type="slidenum">
              <a:rPr lang="en-US" altLang="fr-FR" smtClean="0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863638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2D126-B51E-4BC2-923A-EDD80628EAC1}" type="slidenum">
              <a:rPr lang="en-US" altLang="fr-FR" smtClean="0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625504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7E88AA-3D24-4E30-8DA5-5C52570809E4}" type="slidenum">
              <a:rPr lang="en-US" altLang="fr-FR" smtClean="0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76763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828F32-5C9C-4524-AF79-3972182A33E6}" type="slidenum">
              <a:rPr lang="en-US" altLang="fr-FR" smtClean="0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1591997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AB019-9ABE-4E7A-A2AC-54F61410B40F}" type="slidenum">
              <a:rPr lang="en-US" altLang="fr-FR" smtClean="0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25198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04E62AE-6534-4466-8BF1-A421ACBADD75}" type="slidenum">
              <a:rPr lang="en-US" altLang="fr-FR" smtClean="0"/>
              <a:pPr>
                <a:defRPr/>
              </a:pPr>
              <a:t>‹N°›</a:t>
            </a:fld>
            <a:endParaRPr lang="en-US" altLang="fr-FR"/>
          </a:p>
        </p:txBody>
      </p:sp>
    </p:spTree>
    <p:extLst>
      <p:ext uri="{BB962C8B-B14F-4D97-AF65-F5344CB8AC3E}">
        <p14:creationId xmlns:p14="http://schemas.microsoft.com/office/powerpoint/2010/main" val="3333412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252">
            <a:extLst>
              <a:ext uri="{FF2B5EF4-FFF2-40B4-BE49-F238E27FC236}">
                <a16:creationId xmlns:a16="http://schemas.microsoft.com/office/drawing/2014/main" id="{15240385-E6C8-4F20-BC85-343D6B5187F4}"/>
              </a:ext>
            </a:extLst>
          </p:cNvPr>
          <p:cNvSpPr>
            <a:spLocks noChangeShapeType="1"/>
          </p:cNvSpPr>
          <p:nvPr/>
        </p:nvSpPr>
        <p:spPr bwMode="auto">
          <a:xfrm>
            <a:off x="7673208" y="3979073"/>
            <a:ext cx="37084120" cy="91119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sz="2422"/>
          </a:p>
        </p:txBody>
      </p:sp>
      <p:sp>
        <p:nvSpPr>
          <p:cNvPr id="4099" name="Text Box 4">
            <a:extLst>
              <a:ext uri="{FF2B5EF4-FFF2-40B4-BE49-F238E27FC236}">
                <a16:creationId xmlns:a16="http://schemas.microsoft.com/office/drawing/2014/main" id="{8E7E01A3-740B-4E8A-BF22-01BD11B1D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578183" y="-463532"/>
            <a:ext cx="19874658" cy="2134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fr-FR" sz="6600" b="1" dirty="0">
              <a:solidFill>
                <a:srgbClr val="0000FF"/>
              </a:solidFill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fr-FR" sz="6600" b="1" dirty="0">
                <a:solidFill>
                  <a:srgbClr val="0000FF"/>
                </a:solidFill>
              </a:rPr>
              <a:t>The title of your poster may be here 66pts</a:t>
            </a:r>
          </a:p>
        </p:txBody>
      </p:sp>
      <p:sp>
        <p:nvSpPr>
          <p:cNvPr id="4100" name="Text Box 7">
            <a:extLst>
              <a:ext uri="{FF2B5EF4-FFF2-40B4-BE49-F238E27FC236}">
                <a16:creationId xmlns:a16="http://schemas.microsoft.com/office/drawing/2014/main" id="{8572BF03-BAA5-4B58-95A9-1656300B60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8547" y="5074148"/>
            <a:ext cx="22725889" cy="965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5600" b="1" dirty="0">
                <a:solidFill>
                  <a:srgbClr val="0000FF"/>
                </a:solidFill>
              </a:rPr>
              <a:t>Introduction, context and objectives may be here  56pts</a:t>
            </a:r>
            <a:endParaRPr lang="en-US" altLang="fr-FR" sz="5600" dirty="0">
              <a:solidFill>
                <a:srgbClr val="0000FF"/>
              </a:solidFill>
            </a:endParaRPr>
          </a:p>
        </p:txBody>
      </p:sp>
      <p:sp>
        <p:nvSpPr>
          <p:cNvPr id="4101" name="Rectangle 14">
            <a:extLst>
              <a:ext uri="{FF2B5EF4-FFF2-40B4-BE49-F238E27FC236}">
                <a16:creationId xmlns:a16="http://schemas.microsoft.com/office/drawing/2014/main" id="{7F361591-DA47-4E1C-9D47-F149E72C7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68830" y="1236169"/>
            <a:ext cx="184731" cy="465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fr-FR" sz="2422"/>
          </a:p>
        </p:txBody>
      </p:sp>
      <p:sp>
        <p:nvSpPr>
          <p:cNvPr id="4102" name="Text Box 249">
            <a:extLst>
              <a:ext uri="{FF2B5EF4-FFF2-40B4-BE49-F238E27FC236}">
                <a16:creationId xmlns:a16="http://schemas.microsoft.com/office/drawing/2014/main" id="{4F2BD40C-01DD-4253-8F29-E555DB602C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859" y="5968253"/>
            <a:ext cx="1527229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ja-JP" sz="3600" dirty="0" err="1">
                <a:ea typeface="MS PGothic" panose="020B0600070205080204" pitchFamily="34" charset="-128"/>
              </a:rPr>
              <a:t>Your</a:t>
            </a:r>
            <a:r>
              <a:rPr lang="fr-FR" altLang="ja-JP" sz="3600" dirty="0">
                <a:ea typeface="MS PGothic" panose="020B0600070205080204" pitchFamily="34" charset="-128"/>
              </a:rPr>
              <a:t> introduction </a:t>
            </a:r>
            <a:r>
              <a:rPr lang="fr-FR" altLang="ja-JP" sz="3600" dirty="0" err="1">
                <a:ea typeface="MS PGothic" panose="020B0600070205080204" pitchFamily="34" charset="-128"/>
              </a:rPr>
              <a:t>text</a:t>
            </a:r>
            <a:r>
              <a:rPr lang="fr-FR" altLang="ja-JP" sz="3600" dirty="0">
                <a:ea typeface="MS PGothic" panose="020B0600070205080204" pitchFamily="34" charset="-128"/>
              </a:rPr>
              <a:t> 36pts; </a:t>
            </a:r>
            <a:r>
              <a:rPr lang="fr-FR" altLang="ja-JP" sz="3600" dirty="0" err="1">
                <a:ea typeface="MS PGothic" panose="020B0600070205080204" pitchFamily="34" charset="-128"/>
              </a:rPr>
              <a:t>Your</a:t>
            </a:r>
            <a:r>
              <a:rPr lang="fr-FR" altLang="ja-JP" sz="3600" dirty="0">
                <a:ea typeface="MS PGothic" panose="020B0600070205080204" pitchFamily="34" charset="-128"/>
              </a:rPr>
              <a:t> introduction </a:t>
            </a:r>
            <a:r>
              <a:rPr lang="fr-FR" altLang="ja-JP" sz="3600" dirty="0" err="1">
                <a:ea typeface="MS PGothic" panose="020B0600070205080204" pitchFamily="34" charset="-128"/>
              </a:rPr>
              <a:t>text</a:t>
            </a:r>
            <a:r>
              <a:rPr lang="fr-FR" altLang="ja-JP" sz="3600" dirty="0">
                <a:ea typeface="MS PGothic" panose="020B0600070205080204" pitchFamily="34" charset="-128"/>
              </a:rPr>
              <a:t> 36pts; </a:t>
            </a:r>
            <a:r>
              <a:rPr lang="fr-FR" altLang="ja-JP" sz="3600" dirty="0" err="1">
                <a:ea typeface="MS PGothic" panose="020B0600070205080204" pitchFamily="34" charset="-128"/>
              </a:rPr>
              <a:t>Your</a:t>
            </a:r>
            <a:r>
              <a:rPr lang="fr-FR" altLang="ja-JP" sz="3600" dirty="0">
                <a:ea typeface="MS PGothic" panose="020B0600070205080204" pitchFamily="34" charset="-128"/>
              </a:rPr>
              <a:t> introduction </a:t>
            </a:r>
            <a:r>
              <a:rPr lang="fr-FR" altLang="ja-JP" sz="3600" dirty="0" err="1">
                <a:ea typeface="MS PGothic" panose="020B0600070205080204" pitchFamily="34" charset="-128"/>
              </a:rPr>
              <a:t>text</a:t>
            </a:r>
            <a:r>
              <a:rPr lang="fr-FR" altLang="ja-JP" sz="3600" dirty="0">
                <a:ea typeface="MS PGothic" panose="020B0600070205080204" pitchFamily="34" charset="-128"/>
              </a:rPr>
              <a:t> 36pts; </a:t>
            </a:r>
            <a:r>
              <a:rPr lang="fr-FR" altLang="ja-JP" sz="3600" dirty="0" err="1">
                <a:ea typeface="MS PGothic" panose="020B0600070205080204" pitchFamily="34" charset="-128"/>
              </a:rPr>
              <a:t>Your</a:t>
            </a:r>
            <a:r>
              <a:rPr lang="fr-FR" altLang="ja-JP" sz="3600" dirty="0">
                <a:ea typeface="MS PGothic" panose="020B0600070205080204" pitchFamily="34" charset="-128"/>
              </a:rPr>
              <a:t> introduction </a:t>
            </a:r>
            <a:r>
              <a:rPr lang="fr-FR" altLang="ja-JP" sz="3600" dirty="0" err="1">
                <a:ea typeface="MS PGothic" panose="020B0600070205080204" pitchFamily="34" charset="-128"/>
              </a:rPr>
              <a:t>text</a:t>
            </a:r>
            <a:r>
              <a:rPr lang="fr-FR" altLang="ja-JP" sz="3600" dirty="0">
                <a:ea typeface="MS PGothic" panose="020B0600070205080204" pitchFamily="34" charset="-128"/>
              </a:rPr>
              <a:t> 36pts; </a:t>
            </a:r>
            <a:r>
              <a:rPr lang="fr-FR" altLang="ja-JP" sz="3600" dirty="0" err="1">
                <a:ea typeface="MS PGothic" panose="020B0600070205080204" pitchFamily="34" charset="-128"/>
              </a:rPr>
              <a:t>Your</a:t>
            </a:r>
            <a:r>
              <a:rPr lang="fr-FR" altLang="ja-JP" sz="3600" dirty="0">
                <a:ea typeface="MS PGothic" panose="020B0600070205080204" pitchFamily="34" charset="-128"/>
              </a:rPr>
              <a:t> introduction </a:t>
            </a:r>
            <a:r>
              <a:rPr lang="fr-FR" altLang="ja-JP" sz="3600" dirty="0" err="1">
                <a:ea typeface="MS PGothic" panose="020B0600070205080204" pitchFamily="34" charset="-128"/>
              </a:rPr>
              <a:t>text</a:t>
            </a:r>
            <a:r>
              <a:rPr lang="fr-FR" altLang="ja-JP" sz="3600" dirty="0">
                <a:ea typeface="MS PGothic" panose="020B0600070205080204" pitchFamily="34" charset="-128"/>
              </a:rPr>
              <a:t> 40pts; </a:t>
            </a:r>
            <a:r>
              <a:rPr lang="fr-FR" altLang="ja-JP" sz="3600" dirty="0" err="1">
                <a:ea typeface="MS PGothic" panose="020B0600070205080204" pitchFamily="34" charset="-128"/>
              </a:rPr>
              <a:t>Your</a:t>
            </a:r>
            <a:r>
              <a:rPr lang="fr-FR" altLang="ja-JP" sz="3600" dirty="0">
                <a:ea typeface="MS PGothic" panose="020B0600070205080204" pitchFamily="34" charset="-128"/>
              </a:rPr>
              <a:t> introduction </a:t>
            </a:r>
            <a:r>
              <a:rPr lang="fr-FR" altLang="ja-JP" sz="3600" dirty="0" err="1">
                <a:ea typeface="MS PGothic" panose="020B0600070205080204" pitchFamily="34" charset="-128"/>
              </a:rPr>
              <a:t>text</a:t>
            </a:r>
            <a:r>
              <a:rPr lang="fr-FR" altLang="ja-JP" sz="3600" dirty="0">
                <a:ea typeface="MS PGothic" panose="020B0600070205080204" pitchFamily="34" charset="-128"/>
              </a:rPr>
              <a:t> 36pts; </a:t>
            </a:r>
            <a:r>
              <a:rPr lang="fr-FR" altLang="ja-JP" sz="3600" dirty="0" err="1">
                <a:ea typeface="MS PGothic" panose="020B0600070205080204" pitchFamily="34" charset="-128"/>
              </a:rPr>
              <a:t>Your</a:t>
            </a:r>
            <a:r>
              <a:rPr lang="fr-FR" altLang="ja-JP" sz="3600" dirty="0">
                <a:ea typeface="MS PGothic" panose="020B0600070205080204" pitchFamily="34" charset="-128"/>
              </a:rPr>
              <a:t> introduction </a:t>
            </a:r>
            <a:r>
              <a:rPr lang="fr-FR" altLang="ja-JP" sz="3600" dirty="0" err="1">
                <a:ea typeface="MS PGothic" panose="020B0600070205080204" pitchFamily="34" charset="-128"/>
              </a:rPr>
              <a:t>text</a:t>
            </a:r>
            <a:r>
              <a:rPr lang="fr-FR" altLang="ja-JP" sz="3600" dirty="0">
                <a:ea typeface="MS PGothic" panose="020B0600070205080204" pitchFamily="34" charset="-128"/>
              </a:rPr>
              <a:t> 36pts; </a:t>
            </a:r>
            <a:r>
              <a:rPr lang="fr-FR" altLang="ja-JP" sz="3600" dirty="0" err="1">
                <a:ea typeface="MS PGothic" panose="020B0600070205080204" pitchFamily="34" charset="-128"/>
              </a:rPr>
              <a:t>Your</a:t>
            </a:r>
            <a:r>
              <a:rPr lang="fr-FR" altLang="ja-JP" sz="3600" dirty="0">
                <a:ea typeface="MS PGothic" panose="020B0600070205080204" pitchFamily="34" charset="-128"/>
              </a:rPr>
              <a:t> introduction </a:t>
            </a:r>
            <a:r>
              <a:rPr lang="fr-FR" altLang="ja-JP" sz="3600" dirty="0" err="1">
                <a:ea typeface="MS PGothic" panose="020B0600070205080204" pitchFamily="34" charset="-128"/>
              </a:rPr>
              <a:t>text</a:t>
            </a:r>
            <a:r>
              <a:rPr lang="fr-FR" altLang="ja-JP" sz="3600" dirty="0">
                <a:ea typeface="MS PGothic" panose="020B0600070205080204" pitchFamily="34" charset="-128"/>
              </a:rPr>
              <a:t> 36pts; </a:t>
            </a:r>
            <a:r>
              <a:rPr lang="fr-FR" altLang="ja-JP" sz="3600" dirty="0" err="1">
                <a:ea typeface="MS PGothic" panose="020B0600070205080204" pitchFamily="34" charset="-128"/>
              </a:rPr>
              <a:t>Your</a:t>
            </a:r>
            <a:r>
              <a:rPr lang="fr-FR" altLang="ja-JP" sz="3600" dirty="0">
                <a:ea typeface="MS PGothic" panose="020B0600070205080204" pitchFamily="34" charset="-128"/>
              </a:rPr>
              <a:t> introduction </a:t>
            </a:r>
            <a:r>
              <a:rPr lang="fr-FR" altLang="ja-JP" sz="3600" dirty="0" err="1">
                <a:ea typeface="MS PGothic" panose="020B0600070205080204" pitchFamily="34" charset="-128"/>
              </a:rPr>
              <a:t>text</a:t>
            </a:r>
            <a:r>
              <a:rPr lang="fr-FR" altLang="ja-JP" sz="3600" dirty="0">
                <a:ea typeface="MS PGothic" panose="020B0600070205080204" pitchFamily="34" charset="-128"/>
              </a:rPr>
              <a:t> 36pts; </a:t>
            </a:r>
            <a:r>
              <a:rPr lang="fr-FR" altLang="ja-JP" sz="3600" dirty="0" err="1">
                <a:ea typeface="MS PGothic" panose="020B0600070205080204" pitchFamily="34" charset="-128"/>
              </a:rPr>
              <a:t>Your</a:t>
            </a:r>
            <a:r>
              <a:rPr lang="fr-FR" altLang="ja-JP" sz="3600" dirty="0">
                <a:ea typeface="MS PGothic" panose="020B0600070205080204" pitchFamily="34" charset="-128"/>
              </a:rPr>
              <a:t> introduction </a:t>
            </a:r>
            <a:r>
              <a:rPr lang="fr-FR" altLang="ja-JP" sz="3600" dirty="0" err="1">
                <a:ea typeface="MS PGothic" panose="020B0600070205080204" pitchFamily="34" charset="-128"/>
              </a:rPr>
              <a:t>text</a:t>
            </a:r>
            <a:r>
              <a:rPr lang="fr-FR" altLang="ja-JP" sz="3600" dirty="0">
                <a:ea typeface="MS PGothic" panose="020B0600070205080204" pitchFamily="34" charset="-128"/>
              </a:rPr>
              <a:t> 36pts; </a:t>
            </a:r>
            <a:r>
              <a:rPr lang="fr-FR" altLang="ja-JP" sz="3600" dirty="0" err="1">
                <a:ea typeface="MS PGothic" panose="020B0600070205080204" pitchFamily="34" charset="-128"/>
              </a:rPr>
              <a:t>Your</a:t>
            </a:r>
            <a:r>
              <a:rPr lang="fr-FR" altLang="ja-JP" sz="3600" dirty="0">
                <a:ea typeface="MS PGothic" panose="020B0600070205080204" pitchFamily="34" charset="-128"/>
              </a:rPr>
              <a:t> introduction </a:t>
            </a:r>
            <a:r>
              <a:rPr lang="fr-FR" altLang="ja-JP" sz="3600" dirty="0" err="1">
                <a:ea typeface="MS PGothic" panose="020B0600070205080204" pitchFamily="34" charset="-128"/>
              </a:rPr>
              <a:t>text</a:t>
            </a:r>
            <a:r>
              <a:rPr lang="fr-FR" altLang="ja-JP" sz="3600" dirty="0">
                <a:ea typeface="MS PGothic" panose="020B0600070205080204" pitchFamily="34" charset="-128"/>
              </a:rPr>
              <a:t> 36pts; </a:t>
            </a:r>
            <a:endParaRPr lang="en-GB" altLang="fr-FR" sz="3600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600" dirty="0"/>
          </a:p>
        </p:txBody>
      </p:sp>
      <p:sp>
        <p:nvSpPr>
          <p:cNvPr id="4103" name="Rectangle 6">
            <a:extLst>
              <a:ext uri="{FF2B5EF4-FFF2-40B4-BE49-F238E27FC236}">
                <a16:creationId xmlns:a16="http://schemas.microsoft.com/office/drawing/2014/main" id="{2B0739AD-619D-493F-8F25-A4E9B0B59F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8440" y="1995214"/>
            <a:ext cx="29523280" cy="140299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 anchor="ctr">
            <a:spAutoFit/>
          </a:bodyPr>
          <a:lstStyle>
            <a:lvl1pPr marL="342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04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66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28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90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481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3053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7625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2197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ja-JP" sz="2422" i="1" dirty="0">
                <a:ea typeface="MS PGothic" panose="020B0600070205080204" pitchFamily="34" charset="-128"/>
              </a:rPr>
              <a:t>   </a:t>
            </a:r>
          </a:p>
          <a:p>
            <a:pPr algn="ctr" eaLnBrk="1" hangingPunct="1"/>
            <a:r>
              <a:rPr lang="en-US" altLang="ja-JP" i="1" dirty="0">
                <a:ea typeface="MS PGothic" panose="020B0600070205080204" pitchFamily="34" charset="-128"/>
              </a:rPr>
              <a:t>Names of co-authors and affiliations may be here 36pts</a:t>
            </a:r>
          </a:p>
          <a:p>
            <a:pPr algn="just" eaLnBrk="1" hangingPunct="1"/>
            <a:endParaRPr lang="en-US" altLang="ja-JP" sz="2422" i="1" dirty="0">
              <a:ea typeface="MS PGothic" panose="020B0600070205080204" pitchFamily="34" charset="-128"/>
            </a:endParaRPr>
          </a:p>
        </p:txBody>
      </p:sp>
      <p:sp>
        <p:nvSpPr>
          <p:cNvPr id="4104" name="Text Box 256">
            <a:extLst>
              <a:ext uri="{FF2B5EF4-FFF2-40B4-BE49-F238E27FC236}">
                <a16:creationId xmlns:a16="http://schemas.microsoft.com/office/drawing/2014/main" id="{93CFB4EB-1B55-413A-9F5A-B3FCE96EE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844560" y="3412656"/>
            <a:ext cx="10511532" cy="6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3600" dirty="0">
                <a:solidFill>
                  <a:srgbClr val="0000FF"/>
                </a:solidFill>
              </a:rPr>
              <a:t>Contact: </a:t>
            </a:r>
            <a:r>
              <a:rPr lang="en-US" altLang="fr-FR" sz="3600" dirty="0">
                <a:solidFill>
                  <a:srgbClr val="0000FF"/>
                </a:solidFill>
              </a:rPr>
              <a:t>email presenting author</a:t>
            </a:r>
          </a:p>
        </p:txBody>
      </p:sp>
      <p:sp>
        <p:nvSpPr>
          <p:cNvPr id="4105" name="Text Box 272">
            <a:extLst>
              <a:ext uri="{FF2B5EF4-FFF2-40B4-BE49-F238E27FC236}">
                <a16:creationId xmlns:a16="http://schemas.microsoft.com/office/drawing/2014/main" id="{0411969E-09E9-43F9-878B-BF37B1D1F9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1000" y="27095947"/>
            <a:ext cx="44166758" cy="1396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GB" altLang="fr-FR" sz="2800" u="sng" dirty="0"/>
              <a:t>References:</a:t>
            </a:r>
            <a:r>
              <a:rPr lang="en-GB" altLang="fr-FR" sz="2800" dirty="0"/>
              <a:t> </a:t>
            </a:r>
            <a:r>
              <a:rPr lang="en-GB" altLang="fr-FR" sz="2800" dirty="0" err="1"/>
              <a:t>Carota</a:t>
            </a:r>
            <a:r>
              <a:rPr lang="en-GB" altLang="fr-FR" sz="2800" dirty="0"/>
              <a:t> et al. (2017) Acta Hort. 760(1)99-104 ; </a:t>
            </a:r>
            <a:r>
              <a:rPr lang="fr-FR" altLang="fr-FR" sz="2800" dirty="0"/>
              <a:t> </a:t>
            </a:r>
            <a:r>
              <a:rPr lang="fr-FR" altLang="fr-FR" sz="2800" dirty="0" err="1"/>
              <a:t>Thuillot</a:t>
            </a:r>
            <a:r>
              <a:rPr lang="fr-FR" altLang="fr-FR" sz="2800" dirty="0"/>
              <a:t> et al. (2022) J. </a:t>
            </a:r>
            <a:r>
              <a:rPr lang="fr-FR" altLang="fr-FR" sz="2800" dirty="0" err="1"/>
              <a:t>Exp</a:t>
            </a:r>
            <a:r>
              <a:rPr lang="fr-FR" altLang="fr-FR" sz="2800" dirty="0"/>
              <a:t>. Bot. 89:105-112 ; …. 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fr-FR" altLang="fr-FR" sz="2800" u="sng" dirty="0"/>
          </a:p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fr-FR" altLang="fr-FR" sz="2800" u="sng" dirty="0" err="1"/>
              <a:t>Acknowledgements</a:t>
            </a:r>
            <a:r>
              <a:rPr lang="fr-FR" altLang="fr-FR" sz="2800" dirty="0"/>
              <a:t> : ………..</a:t>
            </a:r>
          </a:p>
        </p:txBody>
      </p:sp>
      <p:sp>
        <p:nvSpPr>
          <p:cNvPr id="4106" name="Text Box 502">
            <a:extLst>
              <a:ext uri="{FF2B5EF4-FFF2-40B4-BE49-F238E27FC236}">
                <a16:creationId xmlns:a16="http://schemas.microsoft.com/office/drawing/2014/main" id="{5BF22CF5-F5CB-4508-97AF-762178530D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15512" y="9629450"/>
            <a:ext cx="92170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fr-FR" sz="3600" u="sng" dirty="0"/>
              <a:t>Fig. 1</a:t>
            </a:r>
            <a:r>
              <a:rPr lang="en-US" altLang="fr-FR" sz="3600" dirty="0"/>
              <a:t> Your figure title may be here 36pts	</a:t>
            </a:r>
          </a:p>
        </p:txBody>
      </p:sp>
      <p:sp>
        <p:nvSpPr>
          <p:cNvPr id="4107" name="Text Box 713">
            <a:extLst>
              <a:ext uri="{FF2B5EF4-FFF2-40B4-BE49-F238E27FC236}">
                <a16:creationId xmlns:a16="http://schemas.microsoft.com/office/drawing/2014/main" id="{E9CAA8B5-C343-4A7D-9F70-7CAFB78C0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2603" y="17718067"/>
            <a:ext cx="595918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3600" u="sng" dirty="0"/>
              <a:t>Tab. 1</a:t>
            </a:r>
            <a:r>
              <a:rPr lang="en-GB" altLang="fr-FR" sz="3600" dirty="0"/>
              <a:t> Your table title may be here 36 pts</a:t>
            </a:r>
            <a:endParaRPr lang="en-GB" altLang="fr-F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08" name="Line 721">
            <a:extLst>
              <a:ext uri="{FF2B5EF4-FFF2-40B4-BE49-F238E27FC236}">
                <a16:creationId xmlns:a16="http://schemas.microsoft.com/office/drawing/2014/main" id="{DDF371B1-156F-48DC-B187-E0959B62FA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01000" y="26743445"/>
            <a:ext cx="44166758" cy="48095"/>
          </a:xfrm>
          <a:prstGeom prst="line">
            <a:avLst/>
          </a:prstGeom>
          <a:noFill/>
          <a:ln w="952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r-FR" sz="2422"/>
          </a:p>
        </p:txBody>
      </p:sp>
      <p:sp>
        <p:nvSpPr>
          <p:cNvPr id="4109" name="Text Box 763">
            <a:extLst>
              <a:ext uri="{FF2B5EF4-FFF2-40B4-BE49-F238E27FC236}">
                <a16:creationId xmlns:a16="http://schemas.microsoft.com/office/drawing/2014/main" id="{E38461EB-3704-4095-BE1F-5D4BC770BC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859" y="10229430"/>
            <a:ext cx="19078139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M&amp;M 36pts; M&amp;M 36pts; M&amp;M 36pts M&amp;M 36pts; M&amp;M 36pts; M&amp;M 36pts; M&amp;M 36pts; M&amp;M 36pts; M&amp;M 36pts; M&amp;M 36pts; M&amp;M 36pts; M&amp;M 36pts; M&amp;M 36pts; M&amp;M 36pts; M&amp;M 36pts; M&amp;M 36pts; M&amp;M 36pts; M&amp;M 36pts; M&amp;M 36pts; M&amp;M 36pts; M&amp;M 36pts; M&amp;M 36pts; M&amp;M 36pts; M&amp;M 36pts; M&amp;M 36pts; M&amp;M 36pts; M&amp;M 36pts; </a:t>
            </a:r>
            <a:endParaRPr lang="en-GB" altLang="fr-FR" sz="36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6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6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110" name="ZoneTexte 1">
            <a:extLst>
              <a:ext uri="{FF2B5EF4-FFF2-40B4-BE49-F238E27FC236}">
                <a16:creationId xmlns:a16="http://schemas.microsoft.com/office/drawing/2014/main" id="{C076F2B0-732B-4B87-A496-4CB7038506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9519" y="589601"/>
            <a:ext cx="3907335" cy="37992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fr-FR" altLang="fr-FR" sz="2422" dirty="0"/>
          </a:p>
          <a:p>
            <a:pPr algn="ctr"/>
            <a:endParaRPr lang="fr-FR" altLang="fr-FR" sz="2422" dirty="0"/>
          </a:p>
          <a:p>
            <a:pPr algn="ctr"/>
            <a:endParaRPr lang="fr-FR" altLang="fr-FR" dirty="0"/>
          </a:p>
          <a:p>
            <a:pPr algn="ctr"/>
            <a:r>
              <a:rPr lang="fr-FR" altLang="fr-FR" dirty="0"/>
              <a:t>The logo of </a:t>
            </a:r>
            <a:r>
              <a:rPr lang="fr-FR" altLang="fr-FR" dirty="0" err="1"/>
              <a:t>your</a:t>
            </a:r>
            <a:r>
              <a:rPr lang="fr-FR" altLang="fr-FR" dirty="0"/>
              <a:t> </a:t>
            </a:r>
            <a:r>
              <a:rPr lang="fr-FR" altLang="fr-FR" dirty="0" err="1"/>
              <a:t>institute</a:t>
            </a:r>
            <a:r>
              <a:rPr lang="fr-FR" altLang="fr-FR" dirty="0"/>
              <a:t> </a:t>
            </a:r>
            <a:r>
              <a:rPr lang="fr-FR" altLang="fr-FR" dirty="0" err="1"/>
              <a:t>may</a:t>
            </a:r>
            <a:r>
              <a:rPr lang="fr-FR" altLang="fr-FR" dirty="0"/>
              <a:t> </a:t>
            </a:r>
            <a:r>
              <a:rPr lang="fr-FR" altLang="fr-FR" dirty="0" err="1"/>
              <a:t>be</a:t>
            </a:r>
            <a:r>
              <a:rPr lang="fr-FR" altLang="fr-FR" dirty="0"/>
              <a:t> </a:t>
            </a:r>
            <a:r>
              <a:rPr lang="fr-FR" altLang="fr-FR" dirty="0" err="1"/>
              <a:t>here</a:t>
            </a:r>
            <a:endParaRPr lang="fr-FR" altLang="fr-FR" dirty="0"/>
          </a:p>
          <a:p>
            <a:endParaRPr lang="fr-FR" altLang="fr-FR" sz="2422" dirty="0"/>
          </a:p>
          <a:p>
            <a:endParaRPr lang="fr-FR" altLang="fr-FR" sz="2422" dirty="0"/>
          </a:p>
        </p:txBody>
      </p:sp>
      <p:sp>
        <p:nvSpPr>
          <p:cNvPr id="4111" name="ZoneTexte 126">
            <a:extLst>
              <a:ext uri="{FF2B5EF4-FFF2-40B4-BE49-F238E27FC236}">
                <a16:creationId xmlns:a16="http://schemas.microsoft.com/office/drawing/2014/main" id="{748AB2E1-E2A5-4324-833D-CADE2D75B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83209" y="340445"/>
            <a:ext cx="4707251" cy="3980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fr-FR" altLang="fr-FR" sz="2422" dirty="0"/>
          </a:p>
          <a:p>
            <a:pPr algn="ctr"/>
            <a:endParaRPr lang="fr-FR" altLang="fr-FR" sz="2422" dirty="0"/>
          </a:p>
          <a:p>
            <a:pPr algn="ctr"/>
            <a:r>
              <a:rPr lang="fr-FR" altLang="fr-FR" dirty="0"/>
              <a:t>Picture of the </a:t>
            </a:r>
            <a:r>
              <a:rPr lang="fr-FR" altLang="fr-FR" dirty="0" err="1"/>
              <a:t>presenting</a:t>
            </a:r>
            <a:r>
              <a:rPr lang="fr-FR" altLang="fr-FR" dirty="0"/>
              <a:t> </a:t>
            </a:r>
            <a:r>
              <a:rPr lang="fr-FR" altLang="fr-FR" dirty="0" err="1"/>
              <a:t>author</a:t>
            </a:r>
            <a:r>
              <a:rPr lang="fr-FR" altLang="fr-FR" dirty="0"/>
              <a:t> to help </a:t>
            </a:r>
            <a:r>
              <a:rPr lang="fr-FR" altLang="fr-FR" dirty="0" err="1"/>
              <a:t>find</a:t>
            </a:r>
            <a:r>
              <a:rPr lang="fr-FR" altLang="fr-FR" dirty="0"/>
              <a:t> </a:t>
            </a:r>
            <a:r>
              <a:rPr lang="fr-FR" altLang="fr-FR" dirty="0" err="1"/>
              <a:t>you</a:t>
            </a:r>
            <a:r>
              <a:rPr lang="fr-FR" altLang="fr-FR" dirty="0"/>
              <a:t> in the </a:t>
            </a:r>
            <a:r>
              <a:rPr lang="fr-FR" altLang="fr-FR" dirty="0" err="1"/>
              <a:t>Congress</a:t>
            </a:r>
            <a:r>
              <a:rPr lang="fr-FR" altLang="fr-FR" dirty="0"/>
              <a:t>!</a:t>
            </a:r>
          </a:p>
          <a:p>
            <a:pPr algn="ctr"/>
            <a:endParaRPr lang="fr-FR" altLang="fr-FR" dirty="0"/>
          </a:p>
          <a:p>
            <a:pPr algn="ctr"/>
            <a:endParaRPr lang="fr-FR" altLang="fr-FR" sz="2422" dirty="0"/>
          </a:p>
        </p:txBody>
      </p:sp>
      <p:sp>
        <p:nvSpPr>
          <p:cNvPr id="4112" name="Rectangle 6">
            <a:extLst>
              <a:ext uri="{FF2B5EF4-FFF2-40B4-BE49-F238E27FC236}">
                <a16:creationId xmlns:a16="http://schemas.microsoft.com/office/drawing/2014/main" id="{D4CE3E85-A6AF-46FB-AA53-019B2B5855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15512" y="4975337"/>
            <a:ext cx="12502638" cy="437432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 anchor="ctr">
            <a:spAutoFit/>
          </a:bodyPr>
          <a:lstStyle>
            <a:lvl1pPr marL="342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04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66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28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90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481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3053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7625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2197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ja-JP" sz="2220" i="1" dirty="0">
                <a:ea typeface="MS PGothic" panose="020B0600070205080204" pitchFamily="34" charset="-128"/>
              </a:rPr>
              <a:t>   </a:t>
            </a:r>
          </a:p>
          <a:p>
            <a:pPr algn="just" eaLnBrk="1" hangingPunct="1"/>
            <a:endParaRPr lang="en-US" altLang="ja-JP" sz="2220" i="1" dirty="0">
              <a:ea typeface="MS PGothic" panose="020B0600070205080204" pitchFamily="34" charset="-128"/>
            </a:endParaRPr>
          </a:p>
          <a:p>
            <a:pPr algn="ctr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ctr" eaLnBrk="1" hangingPunct="1"/>
            <a:r>
              <a:rPr lang="en-US" altLang="ja-JP" i="1" dirty="0">
                <a:ea typeface="MS PGothic" panose="020B0600070205080204" pitchFamily="34" charset="-128"/>
              </a:rPr>
              <a:t>Your fig 1 may be here</a:t>
            </a:r>
          </a:p>
          <a:p>
            <a:pPr algn="just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2691" i="1" dirty="0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2691" i="1" dirty="0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2691" i="1" dirty="0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2220" i="1" dirty="0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sz="2220" i="1" dirty="0">
              <a:ea typeface="MS PGothic" panose="020B0600070205080204" pitchFamily="34" charset="-128"/>
            </a:endParaRPr>
          </a:p>
        </p:txBody>
      </p:sp>
      <p:sp>
        <p:nvSpPr>
          <p:cNvPr id="4113" name="Rectangle 6">
            <a:extLst>
              <a:ext uri="{FF2B5EF4-FFF2-40B4-BE49-F238E27FC236}">
                <a16:creationId xmlns:a16="http://schemas.microsoft.com/office/drawing/2014/main" id="{38A5F65A-742B-4784-B55E-377DC0966A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66117" y="4960768"/>
            <a:ext cx="10125510" cy="841350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 anchor="ctr">
            <a:spAutoFit/>
          </a:bodyPr>
          <a:lstStyle>
            <a:lvl1pPr marL="342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04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66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28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90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481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3053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7625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2197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ja-JP" i="1" dirty="0">
                <a:ea typeface="MS PGothic" panose="020B0600070205080204" pitchFamily="34" charset="-128"/>
              </a:rPr>
              <a:t>   </a:t>
            </a:r>
          </a:p>
          <a:p>
            <a:pPr algn="just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ctr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ctr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ctr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ctr" eaLnBrk="1" hangingPunct="1"/>
            <a:r>
              <a:rPr lang="en-US" altLang="ja-JP" i="1" dirty="0">
                <a:ea typeface="MS PGothic" panose="020B0600070205080204" pitchFamily="34" charset="-128"/>
              </a:rPr>
              <a:t>Your fig 2 may be here</a:t>
            </a:r>
          </a:p>
          <a:p>
            <a:pPr algn="just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i="1" dirty="0">
              <a:ea typeface="MS PGothic" panose="020B0600070205080204" pitchFamily="34" charset="-128"/>
            </a:endParaRPr>
          </a:p>
        </p:txBody>
      </p:sp>
      <p:sp>
        <p:nvSpPr>
          <p:cNvPr id="4114" name="Text Box 502">
            <a:extLst>
              <a:ext uri="{FF2B5EF4-FFF2-40B4-BE49-F238E27FC236}">
                <a16:creationId xmlns:a16="http://schemas.microsoft.com/office/drawing/2014/main" id="{3D05F701-7348-42E6-A0B3-AB526EE8F8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66117" y="14028676"/>
            <a:ext cx="921702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fr-FR" sz="3600" u="sng" dirty="0"/>
              <a:t>Fig. 2</a:t>
            </a:r>
            <a:r>
              <a:rPr lang="en-US" altLang="fr-FR" sz="3600" dirty="0"/>
              <a:t> Your figure title may be here 36pts	</a:t>
            </a:r>
          </a:p>
        </p:txBody>
      </p:sp>
      <p:sp>
        <p:nvSpPr>
          <p:cNvPr id="4115" name="Text Box 7">
            <a:extLst>
              <a:ext uri="{FF2B5EF4-FFF2-40B4-BE49-F238E27FC236}">
                <a16:creationId xmlns:a16="http://schemas.microsoft.com/office/drawing/2014/main" id="{31A103A4-2545-4393-8E4F-9A6EE874FC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8547" y="9020280"/>
            <a:ext cx="14535318" cy="965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5600" b="1" dirty="0">
                <a:solidFill>
                  <a:srgbClr val="0000FF"/>
                </a:solidFill>
              </a:rPr>
              <a:t>Mat &amp; Methods may be here  56pts</a:t>
            </a:r>
            <a:endParaRPr lang="en-US" altLang="fr-FR" sz="5600" dirty="0">
              <a:solidFill>
                <a:srgbClr val="0000FF"/>
              </a:solidFill>
            </a:endParaRPr>
          </a:p>
        </p:txBody>
      </p:sp>
      <p:sp>
        <p:nvSpPr>
          <p:cNvPr id="4116" name="Text Box 7">
            <a:extLst>
              <a:ext uri="{FF2B5EF4-FFF2-40B4-BE49-F238E27FC236}">
                <a16:creationId xmlns:a16="http://schemas.microsoft.com/office/drawing/2014/main" id="{C2A72EA8-0E46-406C-93D6-233C47B0A9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8547" y="13565916"/>
            <a:ext cx="12987294" cy="965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5600" b="1" dirty="0">
                <a:solidFill>
                  <a:srgbClr val="0000FF"/>
                </a:solidFill>
              </a:rPr>
              <a:t>Results 1 may be here  56pts</a:t>
            </a:r>
            <a:endParaRPr lang="en-US" altLang="fr-FR" sz="5600" dirty="0">
              <a:solidFill>
                <a:srgbClr val="0000FF"/>
              </a:solidFill>
            </a:endParaRPr>
          </a:p>
        </p:txBody>
      </p:sp>
      <p:sp>
        <p:nvSpPr>
          <p:cNvPr id="4117" name="Text Box 763">
            <a:extLst>
              <a:ext uri="{FF2B5EF4-FFF2-40B4-BE49-F238E27FC236}">
                <a16:creationId xmlns:a16="http://schemas.microsoft.com/office/drawing/2014/main" id="{F6982EEC-98B8-4016-B367-CEF41E313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3860" y="14869902"/>
            <a:ext cx="19078139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Results 1 36pts; Results 1 36pts; Results 1 36pts; Results 1 36pts; Results 1 36pts; Results 1 36pts; Results 1 36pts; Results 1 36pts; Results 1 36pts; Results 1 36pts; Results 1 36pts; Results 1 36pts; Results 1 36pts; Results 1 36pts; Results 1 36pts; Results 1 36pts; Results 1 36pts; Results 1 36pts; </a:t>
            </a:r>
            <a:endParaRPr lang="en-GB" altLang="fr-FR" sz="36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6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6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801AC660-2AD2-46ED-8033-1397DCF6FC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6845375"/>
              </p:ext>
            </p:extLst>
          </p:nvPr>
        </p:nvGraphicFramePr>
        <p:xfrm>
          <a:off x="4999663" y="19093773"/>
          <a:ext cx="8137554" cy="7155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2518">
                  <a:extLst>
                    <a:ext uri="{9D8B030D-6E8A-4147-A177-3AD203B41FA5}">
                      <a16:colId xmlns:a16="http://schemas.microsoft.com/office/drawing/2014/main" val="3545651385"/>
                    </a:ext>
                  </a:extLst>
                </a:gridCol>
                <a:gridCol w="2712518">
                  <a:extLst>
                    <a:ext uri="{9D8B030D-6E8A-4147-A177-3AD203B41FA5}">
                      <a16:colId xmlns:a16="http://schemas.microsoft.com/office/drawing/2014/main" val="3651767959"/>
                    </a:ext>
                  </a:extLst>
                </a:gridCol>
                <a:gridCol w="2712518">
                  <a:extLst>
                    <a:ext uri="{9D8B030D-6E8A-4147-A177-3AD203B41FA5}">
                      <a16:colId xmlns:a16="http://schemas.microsoft.com/office/drawing/2014/main" val="2791719351"/>
                    </a:ext>
                  </a:extLst>
                </a:gridCol>
              </a:tblGrid>
              <a:tr h="1788798"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61525" marR="61525" marT="30761" marB="30761"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61525" marR="61525" marT="30761" marB="30761"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61525" marR="61525" marT="30761" marB="30761"/>
                </a:tc>
                <a:extLst>
                  <a:ext uri="{0D108BD9-81ED-4DB2-BD59-A6C34878D82A}">
                    <a16:rowId xmlns:a16="http://schemas.microsoft.com/office/drawing/2014/main" val="429116875"/>
                  </a:ext>
                </a:extLst>
              </a:tr>
              <a:tr h="1788798"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 marL="61525" marR="61525" marT="30761" marB="30761"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 marL="61525" marR="61525" marT="30761" marB="30761"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61525" marR="61525" marT="30761" marB="30761"/>
                </a:tc>
                <a:extLst>
                  <a:ext uri="{0D108BD9-81ED-4DB2-BD59-A6C34878D82A}">
                    <a16:rowId xmlns:a16="http://schemas.microsoft.com/office/drawing/2014/main" val="3824933143"/>
                  </a:ext>
                </a:extLst>
              </a:tr>
              <a:tr h="1788798"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 marL="61525" marR="61525" marT="30761" marB="30761"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 marL="61525" marR="61525" marT="30761" marB="30761"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 marL="61525" marR="61525" marT="30761" marB="30761"/>
                </a:tc>
                <a:extLst>
                  <a:ext uri="{0D108BD9-81ED-4DB2-BD59-A6C34878D82A}">
                    <a16:rowId xmlns:a16="http://schemas.microsoft.com/office/drawing/2014/main" val="171145674"/>
                  </a:ext>
                </a:extLst>
              </a:tr>
              <a:tr h="1788798"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 marL="61525" marR="61525" marT="30761" marB="30761"/>
                </a:tc>
                <a:tc>
                  <a:txBody>
                    <a:bodyPr/>
                    <a:lstStyle/>
                    <a:p>
                      <a:endParaRPr lang="fr-FR" sz="1200"/>
                    </a:p>
                  </a:txBody>
                  <a:tcPr marL="61525" marR="61525" marT="30761" marB="30761"/>
                </a:tc>
                <a:tc>
                  <a:txBody>
                    <a:bodyPr/>
                    <a:lstStyle/>
                    <a:p>
                      <a:endParaRPr lang="fr-FR" sz="1200" dirty="0"/>
                    </a:p>
                  </a:txBody>
                  <a:tcPr marL="61525" marR="61525" marT="30761" marB="30761"/>
                </a:tc>
                <a:extLst>
                  <a:ext uri="{0D108BD9-81ED-4DB2-BD59-A6C34878D82A}">
                    <a16:rowId xmlns:a16="http://schemas.microsoft.com/office/drawing/2014/main" val="1887595077"/>
                  </a:ext>
                </a:extLst>
              </a:tr>
            </a:tbl>
          </a:graphicData>
        </a:graphic>
      </p:graphicFrame>
      <p:sp>
        <p:nvSpPr>
          <p:cNvPr id="4140" name="Text Box 7">
            <a:extLst>
              <a:ext uri="{FF2B5EF4-FFF2-40B4-BE49-F238E27FC236}">
                <a16:creationId xmlns:a16="http://schemas.microsoft.com/office/drawing/2014/main" id="{11ED2514-6B7A-4780-A81E-179D5813AB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29675" y="11253889"/>
            <a:ext cx="12502638" cy="965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5600" b="1" dirty="0">
                <a:solidFill>
                  <a:srgbClr val="0000FF"/>
                </a:solidFill>
              </a:rPr>
              <a:t>Results 2 may be here  56pts</a:t>
            </a:r>
            <a:endParaRPr lang="en-US" altLang="fr-FR" sz="5600" dirty="0">
              <a:solidFill>
                <a:srgbClr val="0000FF"/>
              </a:solidFill>
            </a:endParaRPr>
          </a:p>
        </p:txBody>
      </p:sp>
      <p:sp>
        <p:nvSpPr>
          <p:cNvPr id="4141" name="Text Box 763">
            <a:extLst>
              <a:ext uri="{FF2B5EF4-FFF2-40B4-BE49-F238E27FC236}">
                <a16:creationId xmlns:a16="http://schemas.microsoft.com/office/drawing/2014/main" id="{6DD68FE9-FAA3-451C-9218-8C7A28829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40662" y="15617998"/>
            <a:ext cx="2504120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Results 2 36pts; Results 2 36pts; Results 2 36pts; Results 2 36pts; Results 2 36pts; Results 2 36pts; Results 2 36pts; Results 2 36pts; Results 2 36pts; Results 2 36pts; Results 2 36pts; Results 2 36pts; Results 2 36pts; Results 2 36pts; Results 2 36pts; Results 2 36pts; Results 2 36pts; Results 2 36pts; Results 2 36pts; Results 2 36pts; Results 2 36pts; Results 2 36pts; Results 2 36pts; Results 2 36pts; ; </a:t>
            </a:r>
            <a:endParaRPr lang="en-GB" altLang="fr-FR" sz="36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6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6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142" name="Text Box 502">
            <a:extLst>
              <a:ext uri="{FF2B5EF4-FFF2-40B4-BE49-F238E27FC236}">
                <a16:creationId xmlns:a16="http://schemas.microsoft.com/office/drawing/2014/main" id="{1AC3F944-F80B-436A-9AFD-72356F781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078227" y="25458838"/>
            <a:ext cx="922556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fr-FR" sz="3600" u="sng" dirty="0"/>
              <a:t>Fig. 3</a:t>
            </a:r>
            <a:r>
              <a:rPr lang="en-US" altLang="fr-FR" sz="3600" dirty="0"/>
              <a:t> Your figure title may be here 36pts	</a:t>
            </a:r>
          </a:p>
        </p:txBody>
      </p:sp>
      <p:sp>
        <p:nvSpPr>
          <p:cNvPr id="4143" name="Rectangle 6">
            <a:extLst>
              <a:ext uri="{FF2B5EF4-FFF2-40B4-BE49-F238E27FC236}">
                <a16:creationId xmlns:a16="http://schemas.microsoft.com/office/drawing/2014/main" id="{C01BAF8C-B8F5-4660-BC6A-BF3481ED3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5173" y="19109118"/>
            <a:ext cx="9225569" cy="50895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538" tIns="51269" rIns="102538" bIns="51269" anchor="ctr">
            <a:spAutoFit/>
          </a:bodyPr>
          <a:lstStyle>
            <a:lvl1pPr marL="342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1104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866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628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390900" indent="-342900" defTabSz="15240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8481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43053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7625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5219700" indent="-342900" defTabSz="15240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ja-JP" i="1" dirty="0">
                <a:ea typeface="MS PGothic" panose="020B0600070205080204" pitchFamily="34" charset="-128"/>
              </a:rPr>
              <a:t>   </a:t>
            </a:r>
          </a:p>
          <a:p>
            <a:pPr algn="just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ctr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ctr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ctr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ctr" eaLnBrk="1" hangingPunct="1"/>
            <a:r>
              <a:rPr lang="en-US" altLang="ja-JP" i="1" dirty="0">
                <a:ea typeface="MS PGothic" panose="020B0600070205080204" pitchFamily="34" charset="-128"/>
              </a:rPr>
              <a:t>Your fig 3 may be here</a:t>
            </a:r>
          </a:p>
          <a:p>
            <a:pPr algn="just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i="1" dirty="0">
              <a:ea typeface="MS PGothic" panose="020B0600070205080204" pitchFamily="34" charset="-128"/>
            </a:endParaRPr>
          </a:p>
          <a:p>
            <a:pPr algn="just" eaLnBrk="1" hangingPunct="1"/>
            <a:endParaRPr lang="en-US" altLang="ja-JP" i="1" dirty="0">
              <a:ea typeface="MS PGothic" panose="020B0600070205080204" pitchFamily="34" charset="-128"/>
            </a:endParaRPr>
          </a:p>
        </p:txBody>
      </p:sp>
      <p:sp>
        <p:nvSpPr>
          <p:cNvPr id="4144" name="Text Box 7">
            <a:extLst>
              <a:ext uri="{FF2B5EF4-FFF2-40B4-BE49-F238E27FC236}">
                <a16:creationId xmlns:a16="http://schemas.microsoft.com/office/drawing/2014/main" id="{1A78C155-CA8F-4789-98BF-1056E7CEC4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131859" y="19609362"/>
            <a:ext cx="21858807" cy="9653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02538" tIns="51269" rIns="102538" bIns="51269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62000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5240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22860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3048000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35052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9624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44196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876800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fr-FR" sz="5600" b="1" dirty="0">
                <a:solidFill>
                  <a:srgbClr val="0000FF"/>
                </a:solidFill>
              </a:rPr>
              <a:t>Conclusions and perspectives may be here  56pts</a:t>
            </a:r>
            <a:endParaRPr lang="en-US" altLang="fr-FR" sz="5600" dirty="0">
              <a:solidFill>
                <a:srgbClr val="0000FF"/>
              </a:solidFill>
            </a:endParaRPr>
          </a:p>
        </p:txBody>
      </p:sp>
      <p:sp>
        <p:nvSpPr>
          <p:cNvPr id="4145" name="Text Box 763">
            <a:extLst>
              <a:ext uri="{FF2B5EF4-FFF2-40B4-BE49-F238E27FC236}">
                <a16:creationId xmlns:a16="http://schemas.microsoft.com/office/drawing/2014/main" id="{3AFFBA09-65BD-476E-827C-687133B3A2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29008" y="21113923"/>
            <a:ext cx="23433467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Conclusions &amp; perspectives 36pts; Conclusions &amp; perspectives 36pts; Conclusions &amp; perspectives 36pts; Conclusions &amp; perspectives 36pts; Conclusions &amp; perspectives 36pts; Conclusions &amp; perspectives 36pts; Conclusions &amp; perspectives 36pts; Conclusions &amp; perspectives 36pts; Conclusions &amp; perspectives 36pts; Conclusions &amp; perspectives 36pts; Conclusions &amp; perspectives 36pts; Conclusions &amp; perspectives 36pts; Conclusions &amp; perspectives 36pts; Conclusions &amp; perspectives 36pts; Conclusions &amp; perspectives 36pts; </a:t>
            </a:r>
            <a:endParaRPr lang="en-GB" altLang="fr-FR" sz="36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6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6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pic>
        <p:nvPicPr>
          <p:cNvPr id="4147" name="Image 139">
            <a:extLst>
              <a:ext uri="{FF2B5EF4-FFF2-40B4-BE49-F238E27FC236}">
                <a16:creationId xmlns:a16="http://schemas.microsoft.com/office/drawing/2014/main" id="{C302407D-5423-4B31-ACAB-2F3DC4D13C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642" y="24392329"/>
            <a:ext cx="3374400" cy="36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" name="Text Box 763">
            <a:extLst>
              <a:ext uri="{FF2B5EF4-FFF2-40B4-BE49-F238E27FC236}">
                <a16:creationId xmlns:a16="http://schemas.microsoft.com/office/drawing/2014/main" id="{EF3CE0E0-027E-4D85-ACD6-6E9857486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540662" y="12425666"/>
            <a:ext cx="1346324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defTabSz="4114800">
              <a:spcBef>
                <a:spcPct val="20000"/>
              </a:spcBef>
              <a:buChar char="•"/>
              <a:defRPr sz="143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344863" indent="-1285875" defTabSz="4114800">
              <a:spcBef>
                <a:spcPct val="20000"/>
              </a:spcBef>
              <a:buChar char="–"/>
              <a:defRPr sz="127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5143500" indent="-1028700" defTabSz="4114800">
              <a:spcBef>
                <a:spcPct val="20000"/>
              </a:spcBef>
              <a:buChar char="•"/>
              <a:defRPr sz="108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7200900" indent="-1028700" defTabSz="4114800">
              <a:spcBef>
                <a:spcPct val="20000"/>
              </a:spcBef>
              <a:buChar char="–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9256713" indent="-1028700" defTabSz="4114800">
              <a:spcBef>
                <a:spcPct val="20000"/>
              </a:spcBef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97139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101711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106283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11085513" indent="-1028700" defTabSz="41148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ja-JP" sz="3600" dirty="0">
                <a:solidFill>
                  <a:srgbClr val="000000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Results 2 36pts; Results 2 36pts; Results 2 36pts; Results 2 36pts; Results 2 36pts; Results 2 36pts; Results 2 36pts; Results 2 36pts; Results 2 36pts; Results 2 36pts; Results 2 36pts; Results 2 36pts; Results 2 36pts; Results 2 36pts; Results 2 36pts; Results 2 36pts; </a:t>
            </a:r>
            <a:endParaRPr lang="en-GB" altLang="fr-FR" sz="36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en-GB" altLang="fr-FR" sz="3600" dirty="0">
              <a:solidFill>
                <a:srgbClr val="000000"/>
              </a:solidFill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2509</TotalTime>
  <Words>676</Words>
  <Application>Microsoft Office PowerPoint</Application>
  <PresentationFormat>Personnalisé</PresentationFormat>
  <Paragraphs>59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MS Mincho</vt:lpstr>
      <vt:lpstr>MS PGothic</vt:lpstr>
      <vt:lpstr>Arial</vt:lpstr>
      <vt:lpstr>Calibri</vt:lpstr>
      <vt:lpstr>Calibri Light</vt:lpstr>
      <vt:lpstr>Times New Roman</vt:lpstr>
      <vt:lpstr>Modèle par défaut</vt:lpstr>
      <vt:lpstr>Présentation PowerPoint</vt:lpstr>
    </vt:vector>
  </TitlesOfParts>
  <Company>INH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Emmanuel GEOFFRIAU</dc:creator>
  <cp:lastModifiedBy>Emmanuel GEOFFRIAU</cp:lastModifiedBy>
  <cp:revision>104</cp:revision>
  <cp:lastPrinted>2022-04-05T17:15:37Z</cp:lastPrinted>
  <dcterms:created xsi:type="dcterms:W3CDTF">2008-08-27T06:59:18Z</dcterms:created>
  <dcterms:modified xsi:type="dcterms:W3CDTF">2022-07-18T11:34:52Z</dcterms:modified>
</cp:coreProperties>
</file>