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83" r:id="rId6"/>
    <p:sldId id="275" r:id="rId7"/>
    <p:sldId id="258" r:id="rId8"/>
    <p:sldId id="271" r:id="rId9"/>
    <p:sldId id="259" r:id="rId10"/>
    <p:sldId id="260" r:id="rId11"/>
    <p:sldId id="261" r:id="rId12"/>
    <p:sldId id="262" r:id="rId13"/>
    <p:sldId id="263" r:id="rId14"/>
    <p:sldId id="264" r:id="rId15"/>
    <p:sldId id="284" r:id="rId16"/>
    <p:sldId id="270" r:id="rId17"/>
    <p:sldId id="272" r:id="rId18"/>
    <p:sldId id="273" r:id="rId19"/>
    <p:sldId id="274" r:id="rId20"/>
    <p:sldId id="285" r:id="rId21"/>
    <p:sldId id="286" r:id="rId22"/>
    <p:sldId id="287" r:id="rId23"/>
    <p:sldId id="288" r:id="rId24"/>
    <p:sldId id="289" r:id="rId25"/>
    <p:sldId id="290" r:id="rId26"/>
    <p:sldId id="278" r:id="rId27"/>
    <p:sldId id="277" r:id="rId28"/>
    <p:sldId id="291" r:id="rId29"/>
    <p:sldId id="269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la Breton" initials="LB" lastIdx="13" clrIdx="0">
    <p:extLst>
      <p:ext uri="{19B8F6BF-5375-455C-9EA6-DF929625EA0E}">
        <p15:presenceInfo xmlns:p15="http://schemas.microsoft.com/office/powerpoint/2012/main" userId="S-1-5-21-852125791-1009671047-4059689277-1138" providerId="AD"/>
      </p:ext>
    </p:extLst>
  </p:cmAuthor>
  <p:cmAuthor id="2" name="Marine Thuillot" initials="MT" lastIdx="19" clrIdx="1">
    <p:extLst>
      <p:ext uri="{19B8F6BF-5375-455C-9EA6-DF929625EA0E}">
        <p15:presenceInfo xmlns:p15="http://schemas.microsoft.com/office/powerpoint/2012/main" userId="Marine Thuillot" providerId="None"/>
      </p:ext>
    </p:extLst>
  </p:cmAuthor>
  <p:cmAuthor id="3" name="Marine Thuillot" initials="MT [2]" lastIdx="3" clrIdx="2">
    <p:extLst>
      <p:ext uri="{19B8F6BF-5375-455C-9EA6-DF929625EA0E}">
        <p15:presenceInfo xmlns:p15="http://schemas.microsoft.com/office/powerpoint/2012/main" userId="S::marine.thuillot@destination-angers.com::9cdbd158-200d-4e99-8a82-22be8c911c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D155"/>
    <a:srgbClr val="0F6570"/>
    <a:srgbClr val="62FF0B"/>
    <a:srgbClr val="59F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994011-1225-33A6-D8E9-8FE9901DBB73}" v="1" dt="2022-01-25T10:43:40.127"/>
    <p1510:client id="{A1B5B4DD-1E24-D0EC-41EF-FB7F79702FB6}" v="658" dt="2022-01-19T13:58:21.043"/>
    <p1510:client id="{F6241BB0-2E1B-45ED-BF6E-E01A2212027F}" v="96" dt="2022-01-21T16:25:52.628"/>
    <p1510:client id="{FA82BB65-4D5F-4EB9-B5ED-AAF847E7517E}" v="16" dt="2022-01-18T11:18:04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1023A-DE4D-4B2F-B3BA-664703A4F4F9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4E7F5-7227-447E-86EC-5949E200B9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03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4E7F5-7227-447E-86EC-5949E200B99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24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F69D-5A4C-4133-A017-D790BE728035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CC4-CBF7-44B9-9BBE-01162D97DB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12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F69D-5A4C-4133-A017-D790BE728035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CC4-CBF7-44B9-9BBE-01162D97DB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3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F69D-5A4C-4133-A017-D790BE728035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CC4-CBF7-44B9-9BBE-01162D97DB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63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F69D-5A4C-4133-A017-D790BE728035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CC4-CBF7-44B9-9BBE-01162D97DB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84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F69D-5A4C-4133-A017-D790BE728035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CC4-CBF7-44B9-9BBE-01162D97DB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35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F69D-5A4C-4133-A017-D790BE728035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CC4-CBF7-44B9-9BBE-01162D97DB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61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F69D-5A4C-4133-A017-D790BE728035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CC4-CBF7-44B9-9BBE-01162D97DB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80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F69D-5A4C-4133-A017-D790BE728035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CC4-CBF7-44B9-9BBE-01162D97DB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84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F69D-5A4C-4133-A017-D790BE728035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CC4-CBF7-44B9-9BBE-01162D97DB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7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F69D-5A4C-4133-A017-D790BE728035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CC4-CBF7-44B9-9BBE-01162D97DB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63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F69D-5A4C-4133-A017-D790BE728035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CC4-CBF7-44B9-9BBE-01162D97DB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03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FF69D-5A4C-4133-A017-D790BE728035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C1CC4-CBF7-44B9-9BBE-01162D97DB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78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Relationship Id="rId27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872456" y="3286387"/>
            <a:ext cx="81037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>
                <a:solidFill>
                  <a:schemeClr val="bg1"/>
                </a:solidFill>
              </a:rPr>
              <a:t>14- 20 AOÛT 2022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" y="0"/>
            <a:ext cx="12188295" cy="686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39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4" y="0"/>
            <a:ext cx="12194972" cy="6856324"/>
          </a:xfrm>
          <a:prstGeom prst="rect">
            <a:avLst/>
          </a:prstGeom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40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2" y="0"/>
            <a:ext cx="12194968" cy="6856322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9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65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85683"/>
            <a:ext cx="1422096" cy="500334"/>
          </a:xfrm>
        </p:spPr>
      </p:pic>
      <p:sp>
        <p:nvSpPr>
          <p:cNvPr id="5" name="ZoneTexte 4"/>
          <p:cNvSpPr txBox="1"/>
          <p:nvPr/>
        </p:nvSpPr>
        <p:spPr>
          <a:xfrm>
            <a:off x="1036320" y="2908663"/>
            <a:ext cx="3361509" cy="1027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76"/>
            <a:ext cx="12194971" cy="6856323"/>
          </a:xfrm>
          <a:prstGeom prst="rect">
            <a:avLst/>
          </a:prstGeom>
        </p:spPr>
      </p:pic>
      <p:pic>
        <p:nvPicPr>
          <p:cNvPr id="9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965" cy="6856320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17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0" y="0"/>
            <a:ext cx="12194963" cy="6856319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2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" y="0"/>
            <a:ext cx="12194965" cy="6856320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0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0" y="0"/>
            <a:ext cx="12194964" cy="6856319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4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4959" cy="6856317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75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961" cy="6856317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7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4959" cy="6856316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80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941" y="3836997"/>
            <a:ext cx="2083435" cy="6608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139868" y="396309"/>
            <a:ext cx="4710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u="sng" dirty="0" smtClean="0">
                <a:solidFill>
                  <a:srgbClr val="C2D155"/>
                </a:solidFill>
                <a:latin typeface="Din"/>
                <a:ea typeface="Roboto" panose="02000000000000000000" pitchFamily="2" charset="0"/>
              </a:rPr>
              <a:t>SPONSORS </a:t>
            </a:r>
            <a:endParaRPr lang="fr-FR" b="1" u="sng" dirty="0">
              <a:solidFill>
                <a:srgbClr val="C2D155"/>
              </a:solidFill>
              <a:latin typeface="Din"/>
              <a:ea typeface="Roboto" panose="02000000000000000000" pitchFamily="2" charset="0"/>
            </a:endParaRPr>
          </a:p>
          <a:p>
            <a:pPr algn="r"/>
            <a:endParaRPr lang="fr-FR" dirty="0">
              <a:latin typeface="Din"/>
              <a:ea typeface="Roboto" panose="02000000000000000000" pitchFamily="2" charset="0"/>
            </a:endParaRPr>
          </a:p>
          <a:p>
            <a:pPr algn="r"/>
            <a:r>
              <a:rPr lang="fr-FR" b="1" dirty="0" smtClean="0">
                <a:solidFill>
                  <a:srgbClr val="C2D155"/>
                </a:solidFill>
                <a:latin typeface="Din"/>
                <a:ea typeface="Roboto" panose="02000000000000000000" pitchFamily="2" charset="0"/>
              </a:rPr>
              <a:t>PREMIUM SPONSORS </a:t>
            </a:r>
            <a:endParaRPr lang="fr-FR" b="1" dirty="0">
              <a:solidFill>
                <a:srgbClr val="C2D155"/>
              </a:solidFill>
              <a:latin typeface="Din"/>
              <a:ea typeface="Roboto" panose="02000000000000000000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865" y="1736665"/>
            <a:ext cx="1337804" cy="5103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696" y="1666603"/>
            <a:ext cx="1097901" cy="64868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257" y="1762395"/>
            <a:ext cx="1140922" cy="4987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136" y="2472040"/>
            <a:ext cx="2322986" cy="54925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99" y="2472040"/>
            <a:ext cx="647569" cy="64756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46" y="2472040"/>
            <a:ext cx="1824499" cy="64756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506" y="1670728"/>
            <a:ext cx="590413" cy="59041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375446" y="3330508"/>
            <a:ext cx="4710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C2D155"/>
                </a:solidFill>
                <a:latin typeface="Din"/>
                <a:ea typeface="Roboto" panose="02000000000000000000" pitchFamily="2" charset="0"/>
              </a:rPr>
              <a:t>SPONSORS </a:t>
            </a:r>
            <a:r>
              <a:rPr lang="fr-FR" b="1" dirty="0" smtClean="0">
                <a:solidFill>
                  <a:srgbClr val="C2D155"/>
                </a:solidFill>
                <a:latin typeface="Din"/>
                <a:ea typeface="Roboto" panose="02000000000000000000" pitchFamily="2" charset="0"/>
              </a:rPr>
              <a:t>AND EXHIBITORS</a:t>
            </a:r>
            <a:endParaRPr lang="fr-FR" b="1" dirty="0">
              <a:solidFill>
                <a:srgbClr val="C2D155"/>
              </a:solidFill>
              <a:latin typeface="Din"/>
              <a:ea typeface="Roboto" panose="02000000000000000000" pitchFamily="2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901" y="3986042"/>
            <a:ext cx="1378894" cy="36127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37" y="3897388"/>
            <a:ext cx="1147585" cy="41475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092" y="4600432"/>
            <a:ext cx="1609346" cy="32975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084" y="4319883"/>
            <a:ext cx="995499" cy="56109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714" y="4432238"/>
            <a:ext cx="882873" cy="51819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589" y="4950428"/>
            <a:ext cx="706084" cy="736643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294766" y="396309"/>
            <a:ext cx="47103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C2D155"/>
                </a:solidFill>
                <a:latin typeface="Din"/>
                <a:ea typeface="Roboto" panose="02000000000000000000" pitchFamily="2" charset="0"/>
              </a:rPr>
              <a:t>PARTNERS</a:t>
            </a:r>
            <a:endParaRPr lang="fr-FR" b="1" u="sng" dirty="0">
              <a:solidFill>
                <a:srgbClr val="C2D155"/>
              </a:solidFill>
              <a:latin typeface="Din"/>
              <a:ea typeface="Roboto" panose="02000000000000000000" pitchFamily="2" charset="0"/>
            </a:endParaRPr>
          </a:p>
          <a:p>
            <a:endParaRPr lang="fr-FR" dirty="0">
              <a:latin typeface="Din"/>
              <a:ea typeface="Roboto" panose="02000000000000000000" pitchFamily="2" charset="0"/>
            </a:endParaRPr>
          </a:p>
          <a:p>
            <a:r>
              <a:rPr lang="fr-FR" b="1" dirty="0" smtClean="0">
                <a:solidFill>
                  <a:srgbClr val="C2D155"/>
                </a:solidFill>
                <a:latin typeface="Din"/>
                <a:ea typeface="Roboto" panose="02000000000000000000" pitchFamily="2" charset="0"/>
              </a:rPr>
              <a:t>PUBLIC PARTNERS</a:t>
            </a:r>
            <a:endParaRPr lang="fr-FR" b="1" dirty="0">
              <a:solidFill>
                <a:srgbClr val="C2D155"/>
              </a:solidFill>
              <a:latin typeface="Din"/>
              <a:ea typeface="Roboto" panose="02000000000000000000" pitchFamily="2" charset="0"/>
            </a:endParaRPr>
          </a:p>
          <a:p>
            <a:endParaRPr lang="fr-FR" b="1" dirty="0">
              <a:solidFill>
                <a:srgbClr val="C2D155"/>
              </a:solidFill>
              <a:latin typeface="Din"/>
              <a:ea typeface="Roboto" panose="02000000000000000000" pitchFamily="2" charset="0"/>
            </a:endParaRPr>
          </a:p>
          <a:p>
            <a:endParaRPr lang="fr-FR" b="1" dirty="0">
              <a:solidFill>
                <a:srgbClr val="C2D155"/>
              </a:solidFill>
              <a:latin typeface="Din"/>
              <a:ea typeface="Roboto" panose="02000000000000000000" pitchFamily="2" charset="0"/>
            </a:endParaRPr>
          </a:p>
          <a:p>
            <a:endParaRPr lang="fr-FR" b="1" dirty="0">
              <a:solidFill>
                <a:srgbClr val="C2D155"/>
              </a:solidFill>
              <a:latin typeface="Din"/>
              <a:ea typeface="Roboto" panose="02000000000000000000" pitchFamily="2" charset="0"/>
            </a:endParaRPr>
          </a:p>
          <a:p>
            <a:endParaRPr lang="fr-FR" b="1" dirty="0">
              <a:solidFill>
                <a:srgbClr val="C2D155"/>
              </a:solidFill>
              <a:latin typeface="Din"/>
              <a:ea typeface="Roboto" panose="02000000000000000000" pitchFamily="2" charset="0"/>
            </a:endParaRPr>
          </a:p>
          <a:p>
            <a:endParaRPr lang="fr-FR" b="1" dirty="0">
              <a:solidFill>
                <a:srgbClr val="C2D155"/>
              </a:solidFill>
              <a:latin typeface="Din"/>
              <a:ea typeface="Roboto" panose="02000000000000000000" pitchFamily="2" charset="0"/>
            </a:endParaRPr>
          </a:p>
          <a:p>
            <a:r>
              <a:rPr lang="fr-FR" b="1" dirty="0" smtClean="0">
                <a:solidFill>
                  <a:srgbClr val="C2D155"/>
                </a:solidFill>
                <a:latin typeface="Din"/>
                <a:ea typeface="Roboto" panose="02000000000000000000" pitchFamily="2" charset="0"/>
              </a:rPr>
              <a:t>PARTNERS</a:t>
            </a:r>
            <a:endParaRPr lang="fr-FR" b="1" dirty="0">
              <a:solidFill>
                <a:srgbClr val="C2D155"/>
              </a:solidFill>
              <a:latin typeface="Din"/>
              <a:ea typeface="Roboto" panose="02000000000000000000" pitchFamily="2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4766" y="1571245"/>
            <a:ext cx="3451736" cy="74404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6" y="3119608"/>
            <a:ext cx="1669884" cy="803099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634" y="3000512"/>
            <a:ext cx="726841" cy="910378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252" y="5043815"/>
            <a:ext cx="711044" cy="63994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95" y="3999936"/>
            <a:ext cx="1841790" cy="658672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81" y="4865798"/>
            <a:ext cx="1594094" cy="674894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47" y="3958371"/>
            <a:ext cx="1027828" cy="723024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19" y="4695707"/>
            <a:ext cx="1367627" cy="857046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52" y="3330508"/>
            <a:ext cx="1597491" cy="492229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20" y="3948049"/>
            <a:ext cx="1367627" cy="549823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40" y="4733156"/>
            <a:ext cx="698612" cy="709701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092" y="5199043"/>
            <a:ext cx="1386088" cy="48051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503" y="5276615"/>
            <a:ext cx="1158446" cy="40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4957" cy="6856316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03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4957" cy="6856316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19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4957" cy="6856315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55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9" y="0"/>
            <a:ext cx="12194961" cy="6856317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40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961" cy="6856318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55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4959" cy="68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34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" y="0"/>
            <a:ext cx="12194965" cy="685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59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" y="0"/>
            <a:ext cx="12194971" cy="6856323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7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65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85683"/>
            <a:ext cx="1422096" cy="500334"/>
          </a:xfrm>
        </p:spPr>
      </p:pic>
      <p:sp>
        <p:nvSpPr>
          <p:cNvPr id="5" name="ZoneTexte 4"/>
          <p:cNvSpPr txBox="1"/>
          <p:nvPr/>
        </p:nvSpPr>
        <p:spPr>
          <a:xfrm>
            <a:off x="1036320" y="2908663"/>
            <a:ext cx="3361509" cy="1027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72"/>
            <a:ext cx="12194975" cy="6856325"/>
          </a:xfrm>
          <a:prstGeom prst="rect">
            <a:avLst/>
          </a:prstGeom>
        </p:spPr>
      </p:pic>
      <p:pic>
        <p:nvPicPr>
          <p:cNvPr id="9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34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672"/>
            <a:ext cx="12194973" cy="6856325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65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85683"/>
            <a:ext cx="1422096" cy="500334"/>
          </a:xfrm>
        </p:spPr>
      </p:pic>
      <p:sp>
        <p:nvSpPr>
          <p:cNvPr id="5" name="ZoneTexte 4"/>
          <p:cNvSpPr txBox="1"/>
          <p:nvPr/>
        </p:nvSpPr>
        <p:spPr>
          <a:xfrm>
            <a:off x="1036320" y="2908663"/>
            <a:ext cx="3361509" cy="1027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672"/>
            <a:ext cx="12194973" cy="6856325"/>
          </a:xfrm>
          <a:prstGeom prst="rect">
            <a:avLst/>
          </a:prstGeom>
        </p:spPr>
      </p:pic>
      <p:pic>
        <p:nvPicPr>
          <p:cNvPr id="9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41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65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85683"/>
            <a:ext cx="1422096" cy="500334"/>
          </a:xfrm>
        </p:spPr>
      </p:pic>
      <p:sp>
        <p:nvSpPr>
          <p:cNvPr id="5" name="ZoneTexte 4"/>
          <p:cNvSpPr txBox="1"/>
          <p:nvPr/>
        </p:nvSpPr>
        <p:spPr>
          <a:xfrm>
            <a:off x="1036320" y="2908663"/>
            <a:ext cx="3361509" cy="1027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672"/>
            <a:ext cx="12194971" cy="6856323"/>
          </a:xfrm>
          <a:prstGeom prst="rect">
            <a:avLst/>
          </a:prstGeom>
        </p:spPr>
      </p:pic>
      <p:pic>
        <p:nvPicPr>
          <p:cNvPr id="9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4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" y="0"/>
            <a:ext cx="12194971" cy="6856323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84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2" y="1675"/>
            <a:ext cx="12194970" cy="6856322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496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353c42a-c01a-4437-8492-693193ccdbdb">
      <UserInfo>
        <DisplayName>Valérie Fichot</DisplayName>
        <AccountId>23</AccountId>
        <AccountType/>
      </UserInfo>
      <UserInfo>
        <DisplayName>Lola Breton</DisplayName>
        <AccountId>22</AccountId>
        <AccountType/>
      </UserInfo>
      <UserInfo>
        <DisplayName>Jean-Paul Nguyen</DisplayName>
        <AccountId>41</AccountId>
        <AccountType/>
      </UserInfo>
    </SharedWithUsers>
    <MediaLengthInSeconds xmlns="dc273e39-089a-46d9-a16c-68b51dbc449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6E4F2EE59081449A306517F6BCC2DC" ma:contentTypeVersion="11" ma:contentTypeDescription="Create a new document." ma:contentTypeScope="" ma:versionID="6fe5622e9451ba2f089f11bf9e3166fa">
  <xsd:schema xmlns:xsd="http://www.w3.org/2001/XMLSchema" xmlns:xs="http://www.w3.org/2001/XMLSchema" xmlns:p="http://schemas.microsoft.com/office/2006/metadata/properties" xmlns:ns2="dc273e39-089a-46d9-a16c-68b51dbc4495" xmlns:ns3="b353c42a-c01a-4437-8492-693193ccdbdb" targetNamespace="http://schemas.microsoft.com/office/2006/metadata/properties" ma:root="true" ma:fieldsID="3a12720e81a96001588d4f7c26c7c469" ns2:_="" ns3:_="">
    <xsd:import namespace="dc273e39-089a-46d9-a16c-68b51dbc4495"/>
    <xsd:import namespace="b353c42a-c01a-4437-8492-693193ccdb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73e39-089a-46d9-a16c-68b51dbc44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3c42a-c01a-4437-8492-693193ccdb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F2A6C6-57B9-4ABD-AB88-52400ED8E159}">
  <ds:schemaRefs>
    <ds:schemaRef ds:uri="http://schemas.openxmlformats.org/package/2006/metadata/core-properties"/>
    <ds:schemaRef ds:uri="http://purl.org/dc/terms/"/>
    <ds:schemaRef ds:uri="b353c42a-c01a-4437-8492-693193ccdbdb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dc273e39-089a-46d9-a16c-68b51dbc449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BD89AFF-F09C-4CE7-AE94-2824B1A3BE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273e39-089a-46d9-a16c-68b51dbc4495"/>
    <ds:schemaRef ds:uri="b353c42a-c01a-4437-8492-693193ccdb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08C5F3-E5DE-43AF-959A-20EA53C7C5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15</Words>
  <Application>Microsoft Office PowerPoint</Application>
  <PresentationFormat>Grand écran</PresentationFormat>
  <Paragraphs>15</Paragraphs>
  <Slides>26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Din</vt:lpstr>
      <vt:lpstr>Roboto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Jean-Paul N'Guyen</dc:creator>
  <cp:lastModifiedBy>Jean-Paul N'Guyen</cp:lastModifiedBy>
  <cp:revision>19</cp:revision>
  <dcterms:created xsi:type="dcterms:W3CDTF">2021-11-18T14:32:28Z</dcterms:created>
  <dcterms:modified xsi:type="dcterms:W3CDTF">2022-03-01T09:24:07Z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0x0101004C6E4F2EE59081449A306517F6BCC2DC</vt:lpwstr>
  </property>
  <property fmtid="{D5CDD505-2E9C-101B-9397-08002B2CF9AE}" pid="3" name="Order">
    <vt:r8>20800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_SharedFileIndex">
    <vt:lpwstr/>
  </property>
  <property fmtid="{D5CDD505-2E9C-101B-9397-08002B2CF9AE}" pid="11" name="_SourceUrl">
    <vt:lpwstr/>
  </property>
</Properties>
</file>